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.xml" ContentType="application/vnd.openxmlformats-officedocument.presentationml.notesSlide+xml"/>
  <Override PartName="/ppt/ink/ink17.xml" ContentType="application/inkml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9" r:id="rId14"/>
    <p:sldId id="270" r:id="rId15"/>
    <p:sldId id="271" r:id="rId16"/>
    <p:sldId id="267" r:id="rId17"/>
    <p:sldId id="272" r:id="rId18"/>
    <p:sldId id="273" r:id="rId19"/>
    <p:sldId id="279" r:id="rId20"/>
    <p:sldId id="274" r:id="rId21"/>
    <p:sldId id="280" r:id="rId22"/>
    <p:sldId id="275" r:id="rId23"/>
    <p:sldId id="281" r:id="rId24"/>
    <p:sldId id="276" r:id="rId25"/>
    <p:sldId id="290" r:id="rId26"/>
    <p:sldId id="282" r:id="rId27"/>
    <p:sldId id="277" r:id="rId28"/>
    <p:sldId id="291" r:id="rId29"/>
    <p:sldId id="284" r:id="rId30"/>
    <p:sldId id="278" r:id="rId31"/>
    <p:sldId id="292" r:id="rId32"/>
    <p:sldId id="283" r:id="rId33"/>
    <p:sldId id="287" r:id="rId34"/>
    <p:sldId id="293" r:id="rId35"/>
    <p:sldId id="294" r:id="rId36"/>
    <p:sldId id="295" r:id="rId37"/>
    <p:sldId id="285" r:id="rId38"/>
    <p:sldId id="288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286" r:id="rId47"/>
    <p:sldId id="289" r:id="rId48"/>
    <p:sldId id="303" r:id="rId49"/>
    <p:sldId id="304" r:id="rId50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6"/>
    <p:restoredTop sz="94719"/>
  </p:normalViewPr>
  <p:slideViewPr>
    <p:cSldViewPr snapToGrid="0" snapToObjects="1">
      <p:cViewPr varScale="1">
        <p:scale>
          <a:sx n="148" d="100"/>
          <a:sy n="148" d="100"/>
        </p:scale>
        <p:origin x="1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EC4D13-B955-4D9B-9E0F-BE6DCEC0AF1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F6D8145-AF60-4B2C-958B-87A9CE65275D}">
      <dgm:prSet/>
      <dgm:spPr/>
      <dgm:t>
        <a:bodyPr/>
        <a:lstStyle/>
        <a:p>
          <a:r>
            <a:rPr lang="en-US" baseline="0"/>
            <a:t>Antalet klick för att göra något?</a:t>
          </a:r>
          <a:endParaRPr lang="en-US"/>
        </a:p>
      </dgm:t>
    </dgm:pt>
    <dgm:pt modelId="{07D43857-3581-491E-8EB8-6C11BD57579D}" type="parTrans" cxnId="{B412A499-16F2-437C-B826-D2A31D2D6314}">
      <dgm:prSet/>
      <dgm:spPr/>
      <dgm:t>
        <a:bodyPr/>
        <a:lstStyle/>
        <a:p>
          <a:endParaRPr lang="en-US"/>
        </a:p>
      </dgm:t>
    </dgm:pt>
    <dgm:pt modelId="{D3ABE5A7-6AF7-4356-BBAC-52F9A3CBFAA4}" type="sibTrans" cxnId="{B412A499-16F2-437C-B826-D2A31D2D6314}">
      <dgm:prSet/>
      <dgm:spPr/>
      <dgm:t>
        <a:bodyPr/>
        <a:lstStyle/>
        <a:p>
          <a:endParaRPr lang="en-US"/>
        </a:p>
      </dgm:t>
    </dgm:pt>
    <dgm:pt modelId="{1C2525FD-BFEF-4017-B73A-485AECDBA351}">
      <dgm:prSet/>
      <dgm:spPr/>
      <dgm:t>
        <a:bodyPr/>
        <a:lstStyle/>
        <a:p>
          <a:r>
            <a:rPr lang="en-US" baseline="0"/>
            <a:t>Felmedelanden?</a:t>
          </a:r>
          <a:endParaRPr lang="en-US"/>
        </a:p>
      </dgm:t>
    </dgm:pt>
    <dgm:pt modelId="{BDB795FE-74F7-4BAA-BA76-422DDC5E9B5C}" type="parTrans" cxnId="{55D7E6D7-57CA-45E7-879D-9ACDCE3E8FF5}">
      <dgm:prSet/>
      <dgm:spPr/>
      <dgm:t>
        <a:bodyPr/>
        <a:lstStyle/>
        <a:p>
          <a:endParaRPr lang="en-US"/>
        </a:p>
      </dgm:t>
    </dgm:pt>
    <dgm:pt modelId="{C9E2C748-A0B8-4A39-8A4D-08C29C0D647B}" type="sibTrans" cxnId="{55D7E6D7-57CA-45E7-879D-9ACDCE3E8FF5}">
      <dgm:prSet/>
      <dgm:spPr/>
      <dgm:t>
        <a:bodyPr/>
        <a:lstStyle/>
        <a:p>
          <a:endParaRPr lang="en-US"/>
        </a:p>
      </dgm:t>
    </dgm:pt>
    <dgm:pt modelId="{239DD88C-ED43-4109-8F1E-1FD3F07B6731}">
      <dgm:prSet/>
      <dgm:spPr/>
      <dgm:t>
        <a:bodyPr/>
        <a:lstStyle/>
        <a:p>
          <a:r>
            <a:rPr lang="en-US" baseline="0" dirty="0" err="1"/>
            <a:t>Slita</a:t>
          </a:r>
          <a:r>
            <a:rPr lang="en-US" baseline="0" dirty="0"/>
            <a:t> </a:t>
          </a:r>
          <a:r>
            <a:rPr lang="en-US" baseline="0" dirty="0" err="1"/>
            <a:t>håret</a:t>
          </a:r>
          <a:r>
            <a:rPr lang="en-US" baseline="0" dirty="0"/>
            <a:t> </a:t>
          </a:r>
          <a:r>
            <a:rPr lang="en-US" baseline="0" dirty="0" err="1"/>
            <a:t>för</a:t>
          </a:r>
          <a:r>
            <a:rPr lang="en-US" baseline="0" dirty="0"/>
            <a:t> </a:t>
          </a:r>
          <a:r>
            <a:rPr lang="en-US" baseline="0" dirty="0" err="1"/>
            <a:t>att</a:t>
          </a:r>
          <a:r>
            <a:rPr lang="en-US" baseline="0" dirty="0"/>
            <a:t> man </a:t>
          </a:r>
          <a:r>
            <a:rPr lang="en-US" baseline="0" dirty="0" err="1"/>
            <a:t>blir</a:t>
          </a:r>
          <a:r>
            <a:rPr lang="en-US" baseline="0" dirty="0"/>
            <a:t> </a:t>
          </a:r>
          <a:r>
            <a:rPr lang="en-US" baseline="0" dirty="0" err="1"/>
            <a:t>förbannad</a:t>
          </a:r>
          <a:r>
            <a:rPr lang="en-US" baseline="0" dirty="0"/>
            <a:t> av </a:t>
          </a:r>
          <a:r>
            <a:rPr lang="en-US" baseline="0" dirty="0" err="1"/>
            <a:t>att</a:t>
          </a:r>
          <a:r>
            <a:rPr lang="en-US" baseline="0" dirty="0"/>
            <a:t> </a:t>
          </a:r>
          <a:r>
            <a:rPr lang="en-US" baseline="0" dirty="0" err="1"/>
            <a:t>använda</a:t>
          </a:r>
          <a:r>
            <a:rPr lang="en-US" baseline="0" dirty="0"/>
            <a:t> Appen, </a:t>
          </a:r>
          <a:r>
            <a:rPr lang="en-US" baseline="0" dirty="0" err="1"/>
            <a:t>webbsidan</a:t>
          </a:r>
          <a:r>
            <a:rPr lang="en-US" baseline="0" dirty="0"/>
            <a:t>?</a:t>
          </a:r>
          <a:endParaRPr lang="en-US" dirty="0"/>
        </a:p>
      </dgm:t>
    </dgm:pt>
    <dgm:pt modelId="{A90C4748-10DC-4E36-9E88-92B966B04C49}" type="parTrans" cxnId="{4B9045BB-CC55-4C01-B7C1-23E43DED1E9F}">
      <dgm:prSet/>
      <dgm:spPr/>
      <dgm:t>
        <a:bodyPr/>
        <a:lstStyle/>
        <a:p>
          <a:endParaRPr lang="en-US"/>
        </a:p>
      </dgm:t>
    </dgm:pt>
    <dgm:pt modelId="{442EE165-A131-4117-905C-83DF089D32DE}" type="sibTrans" cxnId="{4B9045BB-CC55-4C01-B7C1-23E43DED1E9F}">
      <dgm:prSet/>
      <dgm:spPr/>
      <dgm:t>
        <a:bodyPr/>
        <a:lstStyle/>
        <a:p>
          <a:endParaRPr lang="en-US"/>
        </a:p>
      </dgm:t>
    </dgm:pt>
    <dgm:pt modelId="{C38FFB95-017A-7B49-96A8-2E175D1CB536}" type="pres">
      <dgm:prSet presAssocID="{93EC4D13-B955-4D9B-9E0F-BE6DCEC0AF1F}" presName="diagram" presStyleCnt="0">
        <dgm:presLayoutVars>
          <dgm:dir/>
          <dgm:resizeHandles val="exact"/>
        </dgm:presLayoutVars>
      </dgm:prSet>
      <dgm:spPr/>
    </dgm:pt>
    <dgm:pt modelId="{BEF8ADC0-9340-4D44-A9AC-D69B7DB2141F}" type="pres">
      <dgm:prSet presAssocID="{EF6D8145-AF60-4B2C-958B-87A9CE65275D}" presName="node" presStyleLbl="node1" presStyleIdx="0" presStyleCnt="3">
        <dgm:presLayoutVars>
          <dgm:bulletEnabled val="1"/>
        </dgm:presLayoutVars>
      </dgm:prSet>
      <dgm:spPr/>
    </dgm:pt>
    <dgm:pt modelId="{BE721E93-F4B6-1A49-BF85-3FE64BBE989F}" type="pres">
      <dgm:prSet presAssocID="{D3ABE5A7-6AF7-4356-BBAC-52F9A3CBFAA4}" presName="sibTrans" presStyleCnt="0"/>
      <dgm:spPr/>
    </dgm:pt>
    <dgm:pt modelId="{0F3FFCCC-8CFA-F040-A68D-7163EC4FB658}" type="pres">
      <dgm:prSet presAssocID="{1C2525FD-BFEF-4017-B73A-485AECDBA351}" presName="node" presStyleLbl="node1" presStyleIdx="1" presStyleCnt="3">
        <dgm:presLayoutVars>
          <dgm:bulletEnabled val="1"/>
        </dgm:presLayoutVars>
      </dgm:prSet>
      <dgm:spPr/>
    </dgm:pt>
    <dgm:pt modelId="{6186E90D-BA91-404D-8F12-500916DC5A43}" type="pres">
      <dgm:prSet presAssocID="{C9E2C748-A0B8-4A39-8A4D-08C29C0D647B}" presName="sibTrans" presStyleCnt="0"/>
      <dgm:spPr/>
    </dgm:pt>
    <dgm:pt modelId="{F3362704-1D90-0145-9B0B-C277A3A67AAD}" type="pres">
      <dgm:prSet presAssocID="{239DD88C-ED43-4109-8F1E-1FD3F07B6731}" presName="node" presStyleLbl="node1" presStyleIdx="2" presStyleCnt="3">
        <dgm:presLayoutVars>
          <dgm:bulletEnabled val="1"/>
        </dgm:presLayoutVars>
      </dgm:prSet>
      <dgm:spPr/>
    </dgm:pt>
  </dgm:ptLst>
  <dgm:cxnLst>
    <dgm:cxn modelId="{0CCD1371-2F9B-804B-B061-A285226FE236}" type="presOf" srcId="{1C2525FD-BFEF-4017-B73A-485AECDBA351}" destId="{0F3FFCCC-8CFA-F040-A68D-7163EC4FB658}" srcOrd="0" destOrd="0" presId="urn:microsoft.com/office/officeart/2005/8/layout/default"/>
    <dgm:cxn modelId="{7F78ED8C-8E2A-4549-855E-B5F848D5E820}" type="presOf" srcId="{EF6D8145-AF60-4B2C-958B-87A9CE65275D}" destId="{BEF8ADC0-9340-4D44-A9AC-D69B7DB2141F}" srcOrd="0" destOrd="0" presId="urn:microsoft.com/office/officeart/2005/8/layout/default"/>
    <dgm:cxn modelId="{B412A499-16F2-437C-B826-D2A31D2D6314}" srcId="{93EC4D13-B955-4D9B-9E0F-BE6DCEC0AF1F}" destId="{EF6D8145-AF60-4B2C-958B-87A9CE65275D}" srcOrd="0" destOrd="0" parTransId="{07D43857-3581-491E-8EB8-6C11BD57579D}" sibTransId="{D3ABE5A7-6AF7-4356-BBAC-52F9A3CBFAA4}"/>
    <dgm:cxn modelId="{2D3A74A0-06CD-B645-AC31-6CCE25AE8473}" type="presOf" srcId="{239DD88C-ED43-4109-8F1E-1FD3F07B6731}" destId="{F3362704-1D90-0145-9B0B-C277A3A67AAD}" srcOrd="0" destOrd="0" presId="urn:microsoft.com/office/officeart/2005/8/layout/default"/>
    <dgm:cxn modelId="{5F66F2A7-473D-3044-9F63-3CC87440C020}" type="presOf" srcId="{93EC4D13-B955-4D9B-9E0F-BE6DCEC0AF1F}" destId="{C38FFB95-017A-7B49-96A8-2E175D1CB536}" srcOrd="0" destOrd="0" presId="urn:microsoft.com/office/officeart/2005/8/layout/default"/>
    <dgm:cxn modelId="{4B9045BB-CC55-4C01-B7C1-23E43DED1E9F}" srcId="{93EC4D13-B955-4D9B-9E0F-BE6DCEC0AF1F}" destId="{239DD88C-ED43-4109-8F1E-1FD3F07B6731}" srcOrd="2" destOrd="0" parTransId="{A90C4748-10DC-4E36-9E88-92B966B04C49}" sibTransId="{442EE165-A131-4117-905C-83DF089D32DE}"/>
    <dgm:cxn modelId="{55D7E6D7-57CA-45E7-879D-9ACDCE3E8FF5}" srcId="{93EC4D13-B955-4D9B-9E0F-BE6DCEC0AF1F}" destId="{1C2525FD-BFEF-4017-B73A-485AECDBA351}" srcOrd="1" destOrd="0" parTransId="{BDB795FE-74F7-4BAA-BA76-422DDC5E9B5C}" sibTransId="{C9E2C748-A0B8-4A39-8A4D-08C29C0D647B}"/>
    <dgm:cxn modelId="{F13A5B08-2D8F-704B-8D23-BCC917351CDE}" type="presParOf" srcId="{C38FFB95-017A-7B49-96A8-2E175D1CB536}" destId="{BEF8ADC0-9340-4D44-A9AC-D69B7DB2141F}" srcOrd="0" destOrd="0" presId="urn:microsoft.com/office/officeart/2005/8/layout/default"/>
    <dgm:cxn modelId="{66180D4E-B76C-9141-B6DC-D34D84D058A9}" type="presParOf" srcId="{C38FFB95-017A-7B49-96A8-2E175D1CB536}" destId="{BE721E93-F4B6-1A49-BF85-3FE64BBE989F}" srcOrd="1" destOrd="0" presId="urn:microsoft.com/office/officeart/2005/8/layout/default"/>
    <dgm:cxn modelId="{ABB21C55-DD5B-F146-A484-FCCA48263525}" type="presParOf" srcId="{C38FFB95-017A-7B49-96A8-2E175D1CB536}" destId="{0F3FFCCC-8CFA-F040-A68D-7163EC4FB658}" srcOrd="2" destOrd="0" presId="urn:microsoft.com/office/officeart/2005/8/layout/default"/>
    <dgm:cxn modelId="{8A99B39F-033B-054C-B16C-69BA7353891F}" type="presParOf" srcId="{C38FFB95-017A-7B49-96A8-2E175D1CB536}" destId="{6186E90D-BA91-404D-8F12-500916DC5A43}" srcOrd="3" destOrd="0" presId="urn:microsoft.com/office/officeart/2005/8/layout/default"/>
    <dgm:cxn modelId="{740F6ECA-B015-3C4D-89CD-B47206D7BCC2}" type="presParOf" srcId="{C38FFB95-017A-7B49-96A8-2E175D1CB536}" destId="{F3362704-1D90-0145-9B0B-C277A3A67AA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3E3CF24-F088-4476-867B-548AB9BD4CF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46AEB86-0270-4263-BCBB-0F7C076F02C8}">
      <dgm:prSet/>
      <dgm:spPr/>
      <dgm:t>
        <a:bodyPr/>
        <a:lstStyle/>
        <a:p>
          <a:r>
            <a:rPr lang="en-US" baseline="0"/>
            <a:t>Interaktion mellan människa och dator: Studier av hur människor interagerar med datorer</a:t>
          </a:r>
          <a:endParaRPr lang="en-US"/>
        </a:p>
      </dgm:t>
    </dgm:pt>
    <dgm:pt modelId="{0689E725-61AC-4A2C-89C2-795E1E24D9C9}" type="parTrans" cxnId="{35568AEB-3552-4546-A45B-015765D31C25}">
      <dgm:prSet/>
      <dgm:spPr/>
      <dgm:t>
        <a:bodyPr/>
        <a:lstStyle/>
        <a:p>
          <a:endParaRPr lang="en-US"/>
        </a:p>
      </dgm:t>
    </dgm:pt>
    <dgm:pt modelId="{0448F48D-7CD8-4692-A0AA-F796E2C33EFC}" type="sibTrans" cxnId="{35568AEB-3552-4546-A45B-015765D31C25}">
      <dgm:prSet/>
      <dgm:spPr/>
      <dgm:t>
        <a:bodyPr/>
        <a:lstStyle/>
        <a:p>
          <a:endParaRPr lang="en-US"/>
        </a:p>
      </dgm:t>
    </dgm:pt>
    <dgm:pt modelId="{B56D3946-08A1-4988-B699-41A107E0AE29}">
      <dgm:prSet/>
      <dgm:spPr/>
      <dgm:t>
        <a:bodyPr/>
        <a:lstStyle/>
        <a:p>
          <a:r>
            <a:rPr lang="en-US" baseline="0"/>
            <a:t>Interaktionsdesign: Design av interaktivt beteende</a:t>
          </a:r>
          <a:endParaRPr lang="en-US"/>
        </a:p>
      </dgm:t>
    </dgm:pt>
    <dgm:pt modelId="{AC0911E1-2A92-4E18-8E5A-F564218791F1}" type="parTrans" cxnId="{DD9361B1-B58F-41E5-A440-4A3187DF82B7}">
      <dgm:prSet/>
      <dgm:spPr/>
      <dgm:t>
        <a:bodyPr/>
        <a:lstStyle/>
        <a:p>
          <a:endParaRPr lang="en-US"/>
        </a:p>
      </dgm:t>
    </dgm:pt>
    <dgm:pt modelId="{F6A259DA-FEE0-405B-BB98-D22E971ADB0F}" type="sibTrans" cxnId="{DD9361B1-B58F-41E5-A440-4A3187DF82B7}">
      <dgm:prSet/>
      <dgm:spPr/>
      <dgm:t>
        <a:bodyPr/>
        <a:lstStyle/>
        <a:p>
          <a:endParaRPr lang="en-US"/>
        </a:p>
      </dgm:t>
    </dgm:pt>
    <dgm:pt modelId="{CD9A59ED-BC23-483F-8811-65539A672B36}">
      <dgm:prSet/>
      <dgm:spPr/>
      <dgm:t>
        <a:bodyPr/>
        <a:lstStyle/>
        <a:p>
          <a:r>
            <a:rPr lang="en-US" baseline="0"/>
            <a:t>Innehållsstrategi: Planering, utveckling och hantering av innehåll</a:t>
          </a:r>
          <a:endParaRPr lang="en-US"/>
        </a:p>
      </dgm:t>
    </dgm:pt>
    <dgm:pt modelId="{42F34504-70AE-41DA-88C8-00CBCC9A1B57}" type="parTrans" cxnId="{A2CCBB1E-A476-4D2E-8BC3-A249A93C0F40}">
      <dgm:prSet/>
      <dgm:spPr/>
      <dgm:t>
        <a:bodyPr/>
        <a:lstStyle/>
        <a:p>
          <a:endParaRPr lang="en-US"/>
        </a:p>
      </dgm:t>
    </dgm:pt>
    <dgm:pt modelId="{F95E3DEE-6A0C-48AC-9EB5-BDB73E978E7A}" type="sibTrans" cxnId="{A2CCBB1E-A476-4D2E-8BC3-A249A93C0F40}">
      <dgm:prSet/>
      <dgm:spPr/>
      <dgm:t>
        <a:bodyPr/>
        <a:lstStyle/>
        <a:p>
          <a:endParaRPr lang="en-US"/>
        </a:p>
      </dgm:t>
    </dgm:pt>
    <dgm:pt modelId="{35551162-73B3-40B2-BBCB-6B817F932421}">
      <dgm:prSet/>
      <dgm:spPr/>
      <dgm:t>
        <a:bodyPr/>
        <a:lstStyle/>
        <a:p>
          <a:r>
            <a:rPr lang="en-US" baseline="0"/>
            <a:t>Informationsarkitektur: Organisation, märkning och navigering</a:t>
          </a:r>
          <a:endParaRPr lang="en-US"/>
        </a:p>
      </dgm:t>
    </dgm:pt>
    <dgm:pt modelId="{C6EB475F-1918-4FD7-A549-A423E97B0349}" type="parTrans" cxnId="{23D5FFCA-1715-41D2-9A1E-30E2870512FF}">
      <dgm:prSet/>
      <dgm:spPr/>
      <dgm:t>
        <a:bodyPr/>
        <a:lstStyle/>
        <a:p>
          <a:endParaRPr lang="en-US"/>
        </a:p>
      </dgm:t>
    </dgm:pt>
    <dgm:pt modelId="{02A0C340-0AA6-44D5-81A6-0A7D4779A6A2}" type="sibTrans" cxnId="{23D5FFCA-1715-41D2-9A1E-30E2870512FF}">
      <dgm:prSet/>
      <dgm:spPr/>
      <dgm:t>
        <a:bodyPr/>
        <a:lstStyle/>
        <a:p>
          <a:endParaRPr lang="en-US"/>
        </a:p>
      </dgm:t>
    </dgm:pt>
    <dgm:pt modelId="{4127DE81-20A5-4466-9E60-9AB5260F8F9C}">
      <dgm:prSet/>
      <dgm:spPr/>
      <dgm:t>
        <a:bodyPr/>
        <a:lstStyle/>
        <a:p>
          <a:r>
            <a:rPr lang="en-US" baseline="0"/>
            <a:t>Användbarhetstestning: Användningstestning av slutanvändare</a:t>
          </a:r>
          <a:endParaRPr lang="en-US"/>
        </a:p>
      </dgm:t>
    </dgm:pt>
    <dgm:pt modelId="{9344F587-067C-4C73-8411-99E1ADEB170D}" type="parTrans" cxnId="{BEA24862-834C-46A1-B6F0-D932362715C6}">
      <dgm:prSet/>
      <dgm:spPr/>
      <dgm:t>
        <a:bodyPr/>
        <a:lstStyle/>
        <a:p>
          <a:endParaRPr lang="en-US"/>
        </a:p>
      </dgm:t>
    </dgm:pt>
    <dgm:pt modelId="{58DFBD95-82DC-4F30-A504-97CF7962D02C}" type="sibTrans" cxnId="{BEA24862-834C-46A1-B6F0-D932362715C6}">
      <dgm:prSet/>
      <dgm:spPr/>
      <dgm:t>
        <a:bodyPr/>
        <a:lstStyle/>
        <a:p>
          <a:endParaRPr lang="en-US"/>
        </a:p>
      </dgm:t>
    </dgm:pt>
    <dgm:pt modelId="{F28E717A-8E67-0E4C-AACA-64669AAFAE9F}" type="pres">
      <dgm:prSet presAssocID="{E3E3CF24-F088-4476-867B-548AB9BD4CF1}" presName="diagram" presStyleCnt="0">
        <dgm:presLayoutVars>
          <dgm:dir/>
          <dgm:resizeHandles val="exact"/>
        </dgm:presLayoutVars>
      </dgm:prSet>
      <dgm:spPr/>
    </dgm:pt>
    <dgm:pt modelId="{664FEEED-5045-0947-BF09-541F6D3E43D3}" type="pres">
      <dgm:prSet presAssocID="{646AEB86-0270-4263-BCBB-0F7C076F02C8}" presName="node" presStyleLbl="node1" presStyleIdx="0" presStyleCnt="5">
        <dgm:presLayoutVars>
          <dgm:bulletEnabled val="1"/>
        </dgm:presLayoutVars>
      </dgm:prSet>
      <dgm:spPr/>
    </dgm:pt>
    <dgm:pt modelId="{6D57FCDB-0DB9-3E49-B936-D59B1FD641FD}" type="pres">
      <dgm:prSet presAssocID="{0448F48D-7CD8-4692-A0AA-F796E2C33EFC}" presName="sibTrans" presStyleCnt="0"/>
      <dgm:spPr/>
    </dgm:pt>
    <dgm:pt modelId="{108876D2-E998-D34B-B65D-0222421B6624}" type="pres">
      <dgm:prSet presAssocID="{B56D3946-08A1-4988-B699-41A107E0AE29}" presName="node" presStyleLbl="node1" presStyleIdx="1" presStyleCnt="5">
        <dgm:presLayoutVars>
          <dgm:bulletEnabled val="1"/>
        </dgm:presLayoutVars>
      </dgm:prSet>
      <dgm:spPr/>
    </dgm:pt>
    <dgm:pt modelId="{B76E530E-F891-8844-BF3D-4D05D34B3A46}" type="pres">
      <dgm:prSet presAssocID="{F6A259DA-FEE0-405B-BB98-D22E971ADB0F}" presName="sibTrans" presStyleCnt="0"/>
      <dgm:spPr/>
    </dgm:pt>
    <dgm:pt modelId="{0490F38F-93D6-5B41-B24D-DC4A32679F94}" type="pres">
      <dgm:prSet presAssocID="{CD9A59ED-BC23-483F-8811-65539A672B36}" presName="node" presStyleLbl="node1" presStyleIdx="2" presStyleCnt="5">
        <dgm:presLayoutVars>
          <dgm:bulletEnabled val="1"/>
        </dgm:presLayoutVars>
      </dgm:prSet>
      <dgm:spPr/>
    </dgm:pt>
    <dgm:pt modelId="{84038734-3755-2D45-B8D3-AD96360C384C}" type="pres">
      <dgm:prSet presAssocID="{F95E3DEE-6A0C-48AC-9EB5-BDB73E978E7A}" presName="sibTrans" presStyleCnt="0"/>
      <dgm:spPr/>
    </dgm:pt>
    <dgm:pt modelId="{6873977A-4269-A644-AB89-A418E9FBABE6}" type="pres">
      <dgm:prSet presAssocID="{35551162-73B3-40B2-BBCB-6B817F932421}" presName="node" presStyleLbl="node1" presStyleIdx="3" presStyleCnt="5">
        <dgm:presLayoutVars>
          <dgm:bulletEnabled val="1"/>
        </dgm:presLayoutVars>
      </dgm:prSet>
      <dgm:spPr/>
    </dgm:pt>
    <dgm:pt modelId="{A970D7D5-5F56-914A-BA91-154E78D84A17}" type="pres">
      <dgm:prSet presAssocID="{02A0C340-0AA6-44D5-81A6-0A7D4779A6A2}" presName="sibTrans" presStyleCnt="0"/>
      <dgm:spPr/>
    </dgm:pt>
    <dgm:pt modelId="{B5D5E96B-80AA-D94E-ABC4-441BC8D8B197}" type="pres">
      <dgm:prSet presAssocID="{4127DE81-20A5-4466-9E60-9AB5260F8F9C}" presName="node" presStyleLbl="node1" presStyleIdx="4" presStyleCnt="5">
        <dgm:presLayoutVars>
          <dgm:bulletEnabled val="1"/>
        </dgm:presLayoutVars>
      </dgm:prSet>
      <dgm:spPr/>
    </dgm:pt>
  </dgm:ptLst>
  <dgm:cxnLst>
    <dgm:cxn modelId="{F7F5E806-CB36-E144-9BE7-0B1DF7DCDE4D}" type="presOf" srcId="{E3E3CF24-F088-4476-867B-548AB9BD4CF1}" destId="{F28E717A-8E67-0E4C-AACA-64669AAFAE9F}" srcOrd="0" destOrd="0" presId="urn:microsoft.com/office/officeart/2005/8/layout/default"/>
    <dgm:cxn modelId="{A2CCBB1E-A476-4D2E-8BC3-A249A93C0F40}" srcId="{E3E3CF24-F088-4476-867B-548AB9BD4CF1}" destId="{CD9A59ED-BC23-483F-8811-65539A672B36}" srcOrd="2" destOrd="0" parTransId="{42F34504-70AE-41DA-88C8-00CBCC9A1B57}" sibTransId="{F95E3DEE-6A0C-48AC-9EB5-BDB73E978E7A}"/>
    <dgm:cxn modelId="{DEEFC33B-C97C-4747-9654-17D2DCFBACE7}" type="presOf" srcId="{646AEB86-0270-4263-BCBB-0F7C076F02C8}" destId="{664FEEED-5045-0947-BF09-541F6D3E43D3}" srcOrd="0" destOrd="0" presId="urn:microsoft.com/office/officeart/2005/8/layout/default"/>
    <dgm:cxn modelId="{BEA24862-834C-46A1-B6F0-D932362715C6}" srcId="{E3E3CF24-F088-4476-867B-548AB9BD4CF1}" destId="{4127DE81-20A5-4466-9E60-9AB5260F8F9C}" srcOrd="4" destOrd="0" parTransId="{9344F587-067C-4C73-8411-99E1ADEB170D}" sibTransId="{58DFBD95-82DC-4F30-A504-97CF7962D02C}"/>
    <dgm:cxn modelId="{6A5FA9B0-A656-9449-95AF-598A4501AB71}" type="presOf" srcId="{4127DE81-20A5-4466-9E60-9AB5260F8F9C}" destId="{B5D5E96B-80AA-D94E-ABC4-441BC8D8B197}" srcOrd="0" destOrd="0" presId="urn:microsoft.com/office/officeart/2005/8/layout/default"/>
    <dgm:cxn modelId="{DD9361B1-B58F-41E5-A440-4A3187DF82B7}" srcId="{E3E3CF24-F088-4476-867B-548AB9BD4CF1}" destId="{B56D3946-08A1-4988-B699-41A107E0AE29}" srcOrd="1" destOrd="0" parTransId="{AC0911E1-2A92-4E18-8E5A-F564218791F1}" sibTransId="{F6A259DA-FEE0-405B-BB98-D22E971ADB0F}"/>
    <dgm:cxn modelId="{23D5FFCA-1715-41D2-9A1E-30E2870512FF}" srcId="{E3E3CF24-F088-4476-867B-548AB9BD4CF1}" destId="{35551162-73B3-40B2-BBCB-6B817F932421}" srcOrd="3" destOrd="0" parTransId="{C6EB475F-1918-4FD7-A549-A423E97B0349}" sibTransId="{02A0C340-0AA6-44D5-81A6-0A7D4779A6A2}"/>
    <dgm:cxn modelId="{26D9D7DB-8E69-3D45-8B74-B6472B840552}" type="presOf" srcId="{B56D3946-08A1-4988-B699-41A107E0AE29}" destId="{108876D2-E998-D34B-B65D-0222421B6624}" srcOrd="0" destOrd="0" presId="urn:microsoft.com/office/officeart/2005/8/layout/default"/>
    <dgm:cxn modelId="{3B34D5E4-FA11-AE47-9D7E-7E4C8564756F}" type="presOf" srcId="{CD9A59ED-BC23-483F-8811-65539A672B36}" destId="{0490F38F-93D6-5B41-B24D-DC4A32679F94}" srcOrd="0" destOrd="0" presId="urn:microsoft.com/office/officeart/2005/8/layout/default"/>
    <dgm:cxn modelId="{35568AEB-3552-4546-A45B-015765D31C25}" srcId="{E3E3CF24-F088-4476-867B-548AB9BD4CF1}" destId="{646AEB86-0270-4263-BCBB-0F7C076F02C8}" srcOrd="0" destOrd="0" parTransId="{0689E725-61AC-4A2C-89C2-795E1E24D9C9}" sibTransId="{0448F48D-7CD8-4692-A0AA-F796E2C33EFC}"/>
    <dgm:cxn modelId="{FB7575EF-3E9B-1A4B-878E-3C4D1976682C}" type="presOf" srcId="{35551162-73B3-40B2-BBCB-6B817F932421}" destId="{6873977A-4269-A644-AB89-A418E9FBABE6}" srcOrd="0" destOrd="0" presId="urn:microsoft.com/office/officeart/2005/8/layout/default"/>
    <dgm:cxn modelId="{2A38B757-DF60-9645-943C-F2119347933F}" type="presParOf" srcId="{F28E717A-8E67-0E4C-AACA-64669AAFAE9F}" destId="{664FEEED-5045-0947-BF09-541F6D3E43D3}" srcOrd="0" destOrd="0" presId="urn:microsoft.com/office/officeart/2005/8/layout/default"/>
    <dgm:cxn modelId="{00621A9B-86A1-C547-9EBA-9579ADBB8D5E}" type="presParOf" srcId="{F28E717A-8E67-0E4C-AACA-64669AAFAE9F}" destId="{6D57FCDB-0DB9-3E49-B936-D59B1FD641FD}" srcOrd="1" destOrd="0" presId="urn:microsoft.com/office/officeart/2005/8/layout/default"/>
    <dgm:cxn modelId="{4F7F91CB-3F61-124F-947D-32678384904F}" type="presParOf" srcId="{F28E717A-8E67-0E4C-AACA-64669AAFAE9F}" destId="{108876D2-E998-D34B-B65D-0222421B6624}" srcOrd="2" destOrd="0" presId="urn:microsoft.com/office/officeart/2005/8/layout/default"/>
    <dgm:cxn modelId="{4BDB19F7-C122-7940-955A-7AC755AE6ADC}" type="presParOf" srcId="{F28E717A-8E67-0E4C-AACA-64669AAFAE9F}" destId="{B76E530E-F891-8844-BF3D-4D05D34B3A46}" srcOrd="3" destOrd="0" presId="urn:microsoft.com/office/officeart/2005/8/layout/default"/>
    <dgm:cxn modelId="{37FAD27F-0745-1B48-BDDD-AE62622BFF1F}" type="presParOf" srcId="{F28E717A-8E67-0E4C-AACA-64669AAFAE9F}" destId="{0490F38F-93D6-5B41-B24D-DC4A32679F94}" srcOrd="4" destOrd="0" presId="urn:microsoft.com/office/officeart/2005/8/layout/default"/>
    <dgm:cxn modelId="{B6FC1223-3D8A-374C-9A99-3C570E1B2CDB}" type="presParOf" srcId="{F28E717A-8E67-0E4C-AACA-64669AAFAE9F}" destId="{84038734-3755-2D45-B8D3-AD96360C384C}" srcOrd="5" destOrd="0" presId="urn:microsoft.com/office/officeart/2005/8/layout/default"/>
    <dgm:cxn modelId="{E575E281-06DD-2C45-A7D3-98DF197FCF2C}" type="presParOf" srcId="{F28E717A-8E67-0E4C-AACA-64669AAFAE9F}" destId="{6873977A-4269-A644-AB89-A418E9FBABE6}" srcOrd="6" destOrd="0" presId="urn:microsoft.com/office/officeart/2005/8/layout/default"/>
    <dgm:cxn modelId="{6C5C4117-6045-374A-BE8B-77C7859D7564}" type="presParOf" srcId="{F28E717A-8E67-0E4C-AACA-64669AAFAE9F}" destId="{A970D7D5-5F56-914A-BA91-154E78D84A17}" srcOrd="7" destOrd="0" presId="urn:microsoft.com/office/officeart/2005/8/layout/default"/>
    <dgm:cxn modelId="{E792A50D-C358-4048-A731-40EA7021058D}" type="presParOf" srcId="{F28E717A-8E67-0E4C-AACA-64669AAFAE9F}" destId="{B5D5E96B-80AA-D94E-ABC4-441BC8D8B19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C5F345-67C7-48E9-A682-BBD00979BD2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404B1A8-CDD8-4529-B2F3-E8292C34FC55}">
      <dgm:prSet/>
      <dgm:spPr/>
      <dgm:t>
        <a:bodyPr/>
        <a:lstStyle/>
        <a:p>
          <a:r>
            <a:rPr lang="en-US" baseline="0"/>
            <a:t>Om ditt system inte är användarvänligt så finns det konkurrenter som uppfyller det kriteriet</a:t>
          </a:r>
          <a:endParaRPr lang="en-US"/>
        </a:p>
      </dgm:t>
    </dgm:pt>
    <dgm:pt modelId="{6FA39502-DC6D-458A-AB19-0C5AA638E51A}" type="parTrans" cxnId="{CC294083-1110-4136-ACAF-8EF25799AEAB}">
      <dgm:prSet/>
      <dgm:spPr/>
      <dgm:t>
        <a:bodyPr/>
        <a:lstStyle/>
        <a:p>
          <a:endParaRPr lang="en-US"/>
        </a:p>
      </dgm:t>
    </dgm:pt>
    <dgm:pt modelId="{211D391F-3BB3-40C6-83C0-2C77A5DCFC3E}" type="sibTrans" cxnId="{CC294083-1110-4136-ACAF-8EF25799AEAB}">
      <dgm:prSet/>
      <dgm:spPr/>
      <dgm:t>
        <a:bodyPr/>
        <a:lstStyle/>
        <a:p>
          <a:endParaRPr lang="en-US"/>
        </a:p>
      </dgm:t>
    </dgm:pt>
    <dgm:pt modelId="{F6A31F3E-64DC-4962-9687-7D37AA3E8D0F}">
      <dgm:prSet/>
      <dgm:spPr/>
      <dgm:t>
        <a:bodyPr/>
        <a:lstStyle/>
        <a:p>
          <a:r>
            <a:rPr lang="en-US" baseline="0"/>
            <a:t>Håll användarna kvar med lättanvänt UX</a:t>
          </a:r>
          <a:endParaRPr lang="en-US"/>
        </a:p>
      </dgm:t>
    </dgm:pt>
    <dgm:pt modelId="{2C8B9E2B-63E0-4065-97B7-14B7C90225E1}" type="parTrans" cxnId="{C540CE0E-9EE7-4F97-B765-B1613258C670}">
      <dgm:prSet/>
      <dgm:spPr/>
      <dgm:t>
        <a:bodyPr/>
        <a:lstStyle/>
        <a:p>
          <a:endParaRPr lang="en-US"/>
        </a:p>
      </dgm:t>
    </dgm:pt>
    <dgm:pt modelId="{ECD85B49-AC9A-4DB4-9514-85C1CF858CA9}" type="sibTrans" cxnId="{C540CE0E-9EE7-4F97-B765-B1613258C670}">
      <dgm:prSet/>
      <dgm:spPr/>
      <dgm:t>
        <a:bodyPr/>
        <a:lstStyle/>
        <a:p>
          <a:endParaRPr lang="en-US"/>
        </a:p>
      </dgm:t>
    </dgm:pt>
    <dgm:pt modelId="{12BB9721-8641-4339-B250-59AF3EA683AF}">
      <dgm:prSet/>
      <dgm:spPr/>
      <dgm:t>
        <a:bodyPr/>
        <a:lstStyle/>
        <a:p>
          <a:r>
            <a:rPr lang="en-US" baseline="0"/>
            <a:t>Genomtänkt UX kan minska utvecklings ineffektivitet (behöver inte göra om arbete)</a:t>
          </a:r>
          <a:endParaRPr lang="en-US"/>
        </a:p>
      </dgm:t>
    </dgm:pt>
    <dgm:pt modelId="{2D6E7841-ACEB-4337-9B5D-002E39160950}" type="parTrans" cxnId="{06C74DD0-A83D-4F74-A635-569751459DFD}">
      <dgm:prSet/>
      <dgm:spPr/>
      <dgm:t>
        <a:bodyPr/>
        <a:lstStyle/>
        <a:p>
          <a:endParaRPr lang="en-US"/>
        </a:p>
      </dgm:t>
    </dgm:pt>
    <dgm:pt modelId="{C5DDF041-D813-4A97-ADF4-26B7866655A8}" type="sibTrans" cxnId="{06C74DD0-A83D-4F74-A635-569751459DFD}">
      <dgm:prSet/>
      <dgm:spPr/>
      <dgm:t>
        <a:bodyPr/>
        <a:lstStyle/>
        <a:p>
          <a:endParaRPr lang="en-US"/>
        </a:p>
      </dgm:t>
    </dgm:pt>
    <dgm:pt modelId="{F8D92FF3-4A29-F64F-A218-4D92C0607FD9}" type="pres">
      <dgm:prSet presAssocID="{A2C5F345-67C7-48E9-A682-BBD00979BD2F}" presName="diagram" presStyleCnt="0">
        <dgm:presLayoutVars>
          <dgm:dir/>
          <dgm:resizeHandles val="exact"/>
        </dgm:presLayoutVars>
      </dgm:prSet>
      <dgm:spPr/>
    </dgm:pt>
    <dgm:pt modelId="{AEF860DA-DE87-6E4C-80DD-1ACC7CCF87A8}" type="pres">
      <dgm:prSet presAssocID="{E404B1A8-CDD8-4529-B2F3-E8292C34FC55}" presName="node" presStyleLbl="node1" presStyleIdx="0" presStyleCnt="3">
        <dgm:presLayoutVars>
          <dgm:bulletEnabled val="1"/>
        </dgm:presLayoutVars>
      </dgm:prSet>
      <dgm:spPr/>
    </dgm:pt>
    <dgm:pt modelId="{C5899943-C74E-CC48-A3F7-69E3A0660099}" type="pres">
      <dgm:prSet presAssocID="{211D391F-3BB3-40C6-83C0-2C77A5DCFC3E}" presName="sibTrans" presStyleCnt="0"/>
      <dgm:spPr/>
    </dgm:pt>
    <dgm:pt modelId="{AE592A04-CE43-1A4E-8AEB-4519DA9DA51A}" type="pres">
      <dgm:prSet presAssocID="{F6A31F3E-64DC-4962-9687-7D37AA3E8D0F}" presName="node" presStyleLbl="node1" presStyleIdx="1" presStyleCnt="3">
        <dgm:presLayoutVars>
          <dgm:bulletEnabled val="1"/>
        </dgm:presLayoutVars>
      </dgm:prSet>
      <dgm:spPr/>
    </dgm:pt>
    <dgm:pt modelId="{F74FD332-18AB-D949-91EF-24160A78CB3C}" type="pres">
      <dgm:prSet presAssocID="{ECD85B49-AC9A-4DB4-9514-85C1CF858CA9}" presName="sibTrans" presStyleCnt="0"/>
      <dgm:spPr/>
    </dgm:pt>
    <dgm:pt modelId="{1487CC21-82DC-A441-9B33-E1B3C41A2D17}" type="pres">
      <dgm:prSet presAssocID="{12BB9721-8641-4339-B250-59AF3EA683AF}" presName="node" presStyleLbl="node1" presStyleIdx="2" presStyleCnt="3">
        <dgm:presLayoutVars>
          <dgm:bulletEnabled val="1"/>
        </dgm:presLayoutVars>
      </dgm:prSet>
      <dgm:spPr/>
    </dgm:pt>
  </dgm:ptLst>
  <dgm:cxnLst>
    <dgm:cxn modelId="{C540CE0E-9EE7-4F97-B765-B1613258C670}" srcId="{A2C5F345-67C7-48E9-A682-BBD00979BD2F}" destId="{F6A31F3E-64DC-4962-9687-7D37AA3E8D0F}" srcOrd="1" destOrd="0" parTransId="{2C8B9E2B-63E0-4065-97B7-14B7C90225E1}" sibTransId="{ECD85B49-AC9A-4DB4-9514-85C1CF858CA9}"/>
    <dgm:cxn modelId="{74ACD839-00E6-5643-9E3A-3C617FDBFE57}" type="presOf" srcId="{F6A31F3E-64DC-4962-9687-7D37AA3E8D0F}" destId="{AE592A04-CE43-1A4E-8AEB-4519DA9DA51A}" srcOrd="0" destOrd="0" presId="urn:microsoft.com/office/officeart/2005/8/layout/default"/>
    <dgm:cxn modelId="{E6E5DD45-C906-9645-9B4D-2297C0A03159}" type="presOf" srcId="{12BB9721-8641-4339-B250-59AF3EA683AF}" destId="{1487CC21-82DC-A441-9B33-E1B3C41A2D17}" srcOrd="0" destOrd="0" presId="urn:microsoft.com/office/officeart/2005/8/layout/default"/>
    <dgm:cxn modelId="{CC294083-1110-4136-ACAF-8EF25799AEAB}" srcId="{A2C5F345-67C7-48E9-A682-BBD00979BD2F}" destId="{E404B1A8-CDD8-4529-B2F3-E8292C34FC55}" srcOrd="0" destOrd="0" parTransId="{6FA39502-DC6D-458A-AB19-0C5AA638E51A}" sibTransId="{211D391F-3BB3-40C6-83C0-2C77A5DCFC3E}"/>
    <dgm:cxn modelId="{4C9A6498-1A2C-6E4C-8248-48DFC2B00CB3}" type="presOf" srcId="{E404B1A8-CDD8-4529-B2F3-E8292C34FC55}" destId="{AEF860DA-DE87-6E4C-80DD-1ACC7CCF87A8}" srcOrd="0" destOrd="0" presId="urn:microsoft.com/office/officeart/2005/8/layout/default"/>
    <dgm:cxn modelId="{8C5F28A6-ABCE-3C40-9352-BF74F90C69B2}" type="presOf" srcId="{A2C5F345-67C7-48E9-A682-BBD00979BD2F}" destId="{F8D92FF3-4A29-F64F-A218-4D92C0607FD9}" srcOrd="0" destOrd="0" presId="urn:microsoft.com/office/officeart/2005/8/layout/default"/>
    <dgm:cxn modelId="{06C74DD0-A83D-4F74-A635-569751459DFD}" srcId="{A2C5F345-67C7-48E9-A682-BBD00979BD2F}" destId="{12BB9721-8641-4339-B250-59AF3EA683AF}" srcOrd="2" destOrd="0" parTransId="{2D6E7841-ACEB-4337-9B5D-002E39160950}" sibTransId="{C5DDF041-D813-4A97-ADF4-26B7866655A8}"/>
    <dgm:cxn modelId="{1808DBD0-BF86-BF4C-A145-6416B367A06E}" type="presParOf" srcId="{F8D92FF3-4A29-F64F-A218-4D92C0607FD9}" destId="{AEF860DA-DE87-6E4C-80DD-1ACC7CCF87A8}" srcOrd="0" destOrd="0" presId="urn:microsoft.com/office/officeart/2005/8/layout/default"/>
    <dgm:cxn modelId="{117FE84A-F328-EB4C-8DAC-1873DDDECB17}" type="presParOf" srcId="{F8D92FF3-4A29-F64F-A218-4D92C0607FD9}" destId="{C5899943-C74E-CC48-A3F7-69E3A0660099}" srcOrd="1" destOrd="0" presId="urn:microsoft.com/office/officeart/2005/8/layout/default"/>
    <dgm:cxn modelId="{177E83AC-1209-5447-8BEF-D738EF81D545}" type="presParOf" srcId="{F8D92FF3-4A29-F64F-A218-4D92C0607FD9}" destId="{AE592A04-CE43-1A4E-8AEB-4519DA9DA51A}" srcOrd="2" destOrd="0" presId="urn:microsoft.com/office/officeart/2005/8/layout/default"/>
    <dgm:cxn modelId="{5C803596-2D9D-494A-BA8E-89E2E2C28E8D}" type="presParOf" srcId="{F8D92FF3-4A29-F64F-A218-4D92C0607FD9}" destId="{F74FD332-18AB-D949-91EF-24160A78CB3C}" srcOrd="3" destOrd="0" presId="urn:microsoft.com/office/officeart/2005/8/layout/default"/>
    <dgm:cxn modelId="{C84186A8-08D3-2D4B-83B3-4548C67FA39D}" type="presParOf" srcId="{F8D92FF3-4A29-F64F-A218-4D92C0607FD9}" destId="{1487CC21-82DC-A441-9B33-E1B3C41A2D1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F8029A-60AB-48EB-B195-1106BC724D0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62ECA36-80DE-47C1-B819-BD98B4B3B430}">
      <dgm:prSet/>
      <dgm:spPr/>
      <dgm:t>
        <a:bodyPr/>
        <a:lstStyle/>
        <a:p>
          <a:r>
            <a:rPr lang="en-US" baseline="0"/>
            <a:t>Användarupplevelsen omfattar alla aspekter av slutanvändarens interaktion med företag, dess tjänster och dess produkter</a:t>
          </a:r>
          <a:endParaRPr lang="en-US"/>
        </a:p>
      </dgm:t>
    </dgm:pt>
    <dgm:pt modelId="{D9F52F73-74D1-4E78-94CA-46EE1C988E1A}" type="parTrans" cxnId="{0EFE6AD0-B9E3-471E-AFF4-F20F139F5D0F}">
      <dgm:prSet/>
      <dgm:spPr/>
      <dgm:t>
        <a:bodyPr/>
        <a:lstStyle/>
        <a:p>
          <a:endParaRPr lang="en-US"/>
        </a:p>
      </dgm:t>
    </dgm:pt>
    <dgm:pt modelId="{4414C96F-6A0B-4125-A4BD-0BC4F615D3B0}" type="sibTrans" cxnId="{0EFE6AD0-B9E3-471E-AFF4-F20F139F5D0F}">
      <dgm:prSet/>
      <dgm:spPr/>
      <dgm:t>
        <a:bodyPr/>
        <a:lstStyle/>
        <a:p>
          <a:endParaRPr lang="en-US"/>
        </a:p>
      </dgm:t>
    </dgm:pt>
    <dgm:pt modelId="{832DC9B2-656E-4613-B5D3-768C9471806A}">
      <dgm:prSet/>
      <dgm:spPr/>
      <dgm:t>
        <a:bodyPr/>
        <a:lstStyle/>
        <a:p>
          <a:r>
            <a:rPr lang="en-US" baseline="0"/>
            <a:t>Känslor spelar en stor roll, och de kan förändras över tiden</a:t>
          </a:r>
          <a:endParaRPr lang="en-US"/>
        </a:p>
      </dgm:t>
    </dgm:pt>
    <dgm:pt modelId="{7D49A809-C62E-411A-A3B8-18CF1674EDAC}" type="parTrans" cxnId="{53C5CE5D-DE95-458E-9D9A-2823C0CA379D}">
      <dgm:prSet/>
      <dgm:spPr/>
      <dgm:t>
        <a:bodyPr/>
        <a:lstStyle/>
        <a:p>
          <a:endParaRPr lang="en-US"/>
        </a:p>
      </dgm:t>
    </dgm:pt>
    <dgm:pt modelId="{A651B02F-4667-4E6F-B0AC-B4D609EA5DCD}" type="sibTrans" cxnId="{53C5CE5D-DE95-458E-9D9A-2823C0CA379D}">
      <dgm:prSet/>
      <dgm:spPr/>
      <dgm:t>
        <a:bodyPr/>
        <a:lstStyle/>
        <a:p>
          <a:endParaRPr lang="en-US"/>
        </a:p>
      </dgm:t>
    </dgm:pt>
    <dgm:pt modelId="{89D251C6-BB7D-4F57-B194-78CCE30441CE}">
      <dgm:prSet/>
      <dgm:spPr/>
      <dgm:t>
        <a:bodyPr/>
        <a:lstStyle/>
        <a:p>
          <a:r>
            <a:rPr lang="en-US" baseline="0" dirty="0"/>
            <a:t>ROI (Return Of Investment) </a:t>
          </a:r>
          <a:r>
            <a:rPr lang="en-US" baseline="0" dirty="0" err="1"/>
            <a:t>för</a:t>
          </a:r>
          <a:r>
            <a:rPr lang="en-US" baseline="0" dirty="0"/>
            <a:t> UX </a:t>
          </a:r>
          <a:r>
            <a:rPr lang="en-US" baseline="0" dirty="0" err="1"/>
            <a:t>blir</a:t>
          </a:r>
          <a:r>
            <a:rPr lang="en-US" baseline="0" dirty="0"/>
            <a:t> </a:t>
          </a:r>
          <a:r>
            <a:rPr lang="en-US" baseline="0" dirty="0" err="1"/>
            <a:t>tydligare</a:t>
          </a:r>
          <a:r>
            <a:rPr lang="en-US" baseline="0" dirty="0"/>
            <a:t> </a:t>
          </a:r>
          <a:r>
            <a:rPr lang="en-US" baseline="0" dirty="0" err="1"/>
            <a:t>varje</a:t>
          </a:r>
          <a:r>
            <a:rPr lang="en-US" baseline="0" dirty="0"/>
            <a:t> </a:t>
          </a:r>
          <a:r>
            <a:rPr lang="en-US" baseline="0" dirty="0" err="1"/>
            <a:t>dag</a:t>
          </a:r>
          <a:r>
            <a:rPr lang="en-US" baseline="0" dirty="0"/>
            <a:t>, </a:t>
          </a:r>
          <a:r>
            <a:rPr lang="en-US" baseline="0" dirty="0" err="1"/>
            <a:t>vilket</a:t>
          </a:r>
          <a:r>
            <a:rPr lang="en-US" baseline="0" dirty="0"/>
            <a:t> de </a:t>
          </a:r>
          <a:r>
            <a:rPr lang="en-US" baseline="0" dirty="0" err="1"/>
            <a:t>flesta</a:t>
          </a:r>
          <a:r>
            <a:rPr lang="en-US" baseline="0" dirty="0"/>
            <a:t> </a:t>
          </a:r>
          <a:r>
            <a:rPr lang="en-US" baseline="0" dirty="0" err="1"/>
            <a:t>företag</a:t>
          </a:r>
          <a:r>
            <a:rPr lang="en-US" baseline="0" dirty="0"/>
            <a:t> inset redan</a:t>
          </a:r>
          <a:endParaRPr lang="en-US" dirty="0"/>
        </a:p>
      </dgm:t>
    </dgm:pt>
    <dgm:pt modelId="{C7A6508A-FC8C-4A5C-A927-3C5EBB84344D}" type="parTrans" cxnId="{4B048D62-EA9B-4799-9614-B8D2B7B816FB}">
      <dgm:prSet/>
      <dgm:spPr/>
      <dgm:t>
        <a:bodyPr/>
        <a:lstStyle/>
        <a:p>
          <a:endParaRPr lang="en-US"/>
        </a:p>
      </dgm:t>
    </dgm:pt>
    <dgm:pt modelId="{3B28ADF7-0A32-429D-BE01-6A36F23172FC}" type="sibTrans" cxnId="{4B048D62-EA9B-4799-9614-B8D2B7B816FB}">
      <dgm:prSet/>
      <dgm:spPr/>
      <dgm:t>
        <a:bodyPr/>
        <a:lstStyle/>
        <a:p>
          <a:endParaRPr lang="en-US"/>
        </a:p>
      </dgm:t>
    </dgm:pt>
    <dgm:pt modelId="{FAB62B3E-2D4A-684D-A7E0-4515F83832A3}" type="pres">
      <dgm:prSet presAssocID="{B5F8029A-60AB-48EB-B195-1106BC724D0C}" presName="linear" presStyleCnt="0">
        <dgm:presLayoutVars>
          <dgm:animLvl val="lvl"/>
          <dgm:resizeHandles val="exact"/>
        </dgm:presLayoutVars>
      </dgm:prSet>
      <dgm:spPr/>
    </dgm:pt>
    <dgm:pt modelId="{67F8F371-B83C-D849-8475-9B129ABA525D}" type="pres">
      <dgm:prSet presAssocID="{662ECA36-80DE-47C1-B819-BD98B4B3B43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716DF5C-A4E0-CE4E-BE46-7AB8DEC4D0E9}" type="pres">
      <dgm:prSet presAssocID="{4414C96F-6A0B-4125-A4BD-0BC4F615D3B0}" presName="spacer" presStyleCnt="0"/>
      <dgm:spPr/>
    </dgm:pt>
    <dgm:pt modelId="{DCA4BD01-110B-2742-912B-6B16A096A26F}" type="pres">
      <dgm:prSet presAssocID="{832DC9B2-656E-4613-B5D3-768C9471806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7665B01-58E1-7F4C-BB48-3BBAABF29F2F}" type="pres">
      <dgm:prSet presAssocID="{A651B02F-4667-4E6F-B0AC-B4D609EA5DCD}" presName="spacer" presStyleCnt="0"/>
      <dgm:spPr/>
    </dgm:pt>
    <dgm:pt modelId="{68EF35DD-CEF1-1743-84D8-1B0715826776}" type="pres">
      <dgm:prSet presAssocID="{89D251C6-BB7D-4F57-B194-78CCE30441C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3C5CE5D-DE95-458E-9D9A-2823C0CA379D}" srcId="{B5F8029A-60AB-48EB-B195-1106BC724D0C}" destId="{832DC9B2-656E-4613-B5D3-768C9471806A}" srcOrd="1" destOrd="0" parTransId="{7D49A809-C62E-411A-A3B8-18CF1674EDAC}" sibTransId="{A651B02F-4667-4E6F-B0AC-B4D609EA5DCD}"/>
    <dgm:cxn modelId="{4B048D62-EA9B-4799-9614-B8D2B7B816FB}" srcId="{B5F8029A-60AB-48EB-B195-1106BC724D0C}" destId="{89D251C6-BB7D-4F57-B194-78CCE30441CE}" srcOrd="2" destOrd="0" parTransId="{C7A6508A-FC8C-4A5C-A927-3C5EBB84344D}" sibTransId="{3B28ADF7-0A32-429D-BE01-6A36F23172FC}"/>
    <dgm:cxn modelId="{FA6B0495-87B9-7341-885D-6916C8F51B7F}" type="presOf" srcId="{B5F8029A-60AB-48EB-B195-1106BC724D0C}" destId="{FAB62B3E-2D4A-684D-A7E0-4515F83832A3}" srcOrd="0" destOrd="0" presId="urn:microsoft.com/office/officeart/2005/8/layout/vList2"/>
    <dgm:cxn modelId="{EFDBBEA0-CCDC-0644-96E9-E9563ABC8EBA}" type="presOf" srcId="{662ECA36-80DE-47C1-B819-BD98B4B3B430}" destId="{67F8F371-B83C-D849-8475-9B129ABA525D}" srcOrd="0" destOrd="0" presId="urn:microsoft.com/office/officeart/2005/8/layout/vList2"/>
    <dgm:cxn modelId="{9C4555C2-3F1F-E34C-9FCF-B0EE123386FD}" type="presOf" srcId="{832DC9B2-656E-4613-B5D3-768C9471806A}" destId="{DCA4BD01-110B-2742-912B-6B16A096A26F}" srcOrd="0" destOrd="0" presId="urn:microsoft.com/office/officeart/2005/8/layout/vList2"/>
    <dgm:cxn modelId="{0EFE6AD0-B9E3-471E-AFF4-F20F139F5D0F}" srcId="{B5F8029A-60AB-48EB-B195-1106BC724D0C}" destId="{662ECA36-80DE-47C1-B819-BD98B4B3B430}" srcOrd="0" destOrd="0" parTransId="{D9F52F73-74D1-4E78-94CA-46EE1C988E1A}" sibTransId="{4414C96F-6A0B-4125-A4BD-0BC4F615D3B0}"/>
    <dgm:cxn modelId="{E1429BDF-C42D-5C4B-B033-7CF71CE8EDE3}" type="presOf" srcId="{89D251C6-BB7D-4F57-B194-78CCE30441CE}" destId="{68EF35DD-CEF1-1743-84D8-1B0715826776}" srcOrd="0" destOrd="0" presId="urn:microsoft.com/office/officeart/2005/8/layout/vList2"/>
    <dgm:cxn modelId="{99D193FB-2F42-DD46-BF84-A358CFB16E8F}" type="presParOf" srcId="{FAB62B3E-2D4A-684D-A7E0-4515F83832A3}" destId="{67F8F371-B83C-D849-8475-9B129ABA525D}" srcOrd="0" destOrd="0" presId="urn:microsoft.com/office/officeart/2005/8/layout/vList2"/>
    <dgm:cxn modelId="{AFFE0ABE-F5C6-3942-ADA9-9F2C4454B53C}" type="presParOf" srcId="{FAB62B3E-2D4A-684D-A7E0-4515F83832A3}" destId="{4716DF5C-A4E0-CE4E-BE46-7AB8DEC4D0E9}" srcOrd="1" destOrd="0" presId="urn:microsoft.com/office/officeart/2005/8/layout/vList2"/>
    <dgm:cxn modelId="{2EEDD2F6-2E73-4A4C-B353-8EC92935E131}" type="presParOf" srcId="{FAB62B3E-2D4A-684D-A7E0-4515F83832A3}" destId="{DCA4BD01-110B-2742-912B-6B16A096A26F}" srcOrd="2" destOrd="0" presId="urn:microsoft.com/office/officeart/2005/8/layout/vList2"/>
    <dgm:cxn modelId="{FAF804B6-92E9-004B-AD07-9D6952A2659E}" type="presParOf" srcId="{FAB62B3E-2D4A-684D-A7E0-4515F83832A3}" destId="{77665B01-58E1-7F4C-BB48-3BBAABF29F2F}" srcOrd="3" destOrd="0" presId="urn:microsoft.com/office/officeart/2005/8/layout/vList2"/>
    <dgm:cxn modelId="{AC9A101C-7ABC-9D4D-A42E-518E170C3722}" type="presParOf" srcId="{FAB62B3E-2D4A-684D-A7E0-4515F83832A3}" destId="{68EF35DD-CEF1-1743-84D8-1B071582677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09E8ED-31F1-4177-A2BC-6668CF99B7E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4BC26EF-0919-47DE-BB78-3B29AF0613B4}">
      <dgm:prSet/>
      <dgm:spPr/>
      <dgm:t>
        <a:bodyPr/>
        <a:lstStyle/>
        <a:p>
          <a:r>
            <a:rPr lang="en-US" baseline="0" dirty="0" err="1"/>
            <a:t>Nyttan</a:t>
          </a:r>
          <a:endParaRPr lang="en-US" dirty="0"/>
        </a:p>
      </dgm:t>
    </dgm:pt>
    <dgm:pt modelId="{D8C5B2AD-8DDD-4349-9624-F1A5BA6213D4}" type="parTrans" cxnId="{39D6AAAA-C388-464B-B445-2710382EA15E}">
      <dgm:prSet/>
      <dgm:spPr/>
      <dgm:t>
        <a:bodyPr/>
        <a:lstStyle/>
        <a:p>
          <a:endParaRPr lang="en-US"/>
        </a:p>
      </dgm:t>
    </dgm:pt>
    <dgm:pt modelId="{DC0655B9-BC09-4F55-ADFA-D4DD590A0DAF}" type="sibTrans" cxnId="{39D6AAAA-C388-464B-B445-2710382EA15E}">
      <dgm:prSet/>
      <dgm:spPr/>
      <dgm:t>
        <a:bodyPr/>
        <a:lstStyle/>
        <a:p>
          <a:endParaRPr lang="en-US"/>
        </a:p>
      </dgm:t>
    </dgm:pt>
    <dgm:pt modelId="{2FDEB3E6-2654-42A5-AA78-A66C4D2D39B8}">
      <dgm:prSet/>
      <dgm:spPr/>
      <dgm:t>
        <a:bodyPr/>
        <a:lstStyle/>
        <a:p>
          <a:r>
            <a:rPr lang="en-US" baseline="0" dirty="0"/>
            <a:t>A</a:t>
          </a:r>
          <a:r>
            <a:rPr lang="sv-SE" dirty="0" err="1"/>
            <a:t>nvändvänlighet</a:t>
          </a:r>
          <a:r>
            <a:rPr lang="sv-SE" dirty="0"/>
            <a:t> / </a:t>
          </a:r>
          <a:r>
            <a:rPr lang="en-US" baseline="0" dirty="0" err="1"/>
            <a:t>Användbart</a:t>
          </a:r>
          <a:r>
            <a:rPr lang="en-US" baseline="0" dirty="0"/>
            <a:t> / </a:t>
          </a:r>
          <a:r>
            <a:rPr lang="en-US" baseline="0" dirty="0" err="1"/>
            <a:t>Användbarhet</a:t>
          </a:r>
          <a:endParaRPr lang="en-US" dirty="0"/>
        </a:p>
      </dgm:t>
    </dgm:pt>
    <dgm:pt modelId="{D47570F4-D32A-4976-897F-1F970574739B}" type="parTrans" cxnId="{8EB13B0A-5028-42DF-8AE7-044146C2198C}">
      <dgm:prSet/>
      <dgm:spPr/>
      <dgm:t>
        <a:bodyPr/>
        <a:lstStyle/>
        <a:p>
          <a:endParaRPr lang="en-US"/>
        </a:p>
      </dgm:t>
    </dgm:pt>
    <dgm:pt modelId="{2E0B7D47-926C-41BA-95AA-BE4BC42F8C14}" type="sibTrans" cxnId="{8EB13B0A-5028-42DF-8AE7-044146C2198C}">
      <dgm:prSet/>
      <dgm:spPr/>
      <dgm:t>
        <a:bodyPr/>
        <a:lstStyle/>
        <a:p>
          <a:endParaRPr lang="en-US"/>
        </a:p>
      </dgm:t>
    </dgm:pt>
    <dgm:pt modelId="{B977BE10-87A7-440E-9404-D4BF9FCBEAEA}">
      <dgm:prSet/>
      <dgm:spPr/>
      <dgm:t>
        <a:bodyPr/>
        <a:lstStyle/>
        <a:p>
          <a:r>
            <a:rPr lang="en-US" baseline="0" dirty="0" err="1"/>
            <a:t>Användargränssnitt</a:t>
          </a:r>
          <a:endParaRPr lang="en-US" dirty="0"/>
        </a:p>
      </dgm:t>
    </dgm:pt>
    <dgm:pt modelId="{88A27202-4441-48E0-B5C6-93595CE8C4AA}" type="parTrans" cxnId="{7559FC33-D9B5-4727-BBE3-A70C53889BC1}">
      <dgm:prSet/>
      <dgm:spPr/>
      <dgm:t>
        <a:bodyPr/>
        <a:lstStyle/>
        <a:p>
          <a:endParaRPr lang="en-US"/>
        </a:p>
      </dgm:t>
    </dgm:pt>
    <dgm:pt modelId="{C7A5C6DA-FB71-45C5-8630-D2469B648315}" type="sibTrans" cxnId="{7559FC33-D9B5-4727-BBE3-A70C53889BC1}">
      <dgm:prSet/>
      <dgm:spPr/>
      <dgm:t>
        <a:bodyPr/>
        <a:lstStyle/>
        <a:p>
          <a:endParaRPr lang="en-US"/>
        </a:p>
      </dgm:t>
    </dgm:pt>
    <dgm:pt modelId="{9CCCE056-B1F7-4B57-8F21-08CBB914001C}">
      <dgm:prSet/>
      <dgm:spPr/>
      <dgm:t>
        <a:bodyPr/>
        <a:lstStyle/>
        <a:p>
          <a:r>
            <a:rPr lang="en-US" baseline="0" dirty="0" err="1"/>
            <a:t>Grafisk</a:t>
          </a:r>
          <a:r>
            <a:rPr lang="en-US" baseline="0" dirty="0"/>
            <a:t> / </a:t>
          </a:r>
          <a:r>
            <a:rPr lang="sv-SE" baseline="0" noProof="0" dirty="0"/>
            <a:t>visuell</a:t>
          </a:r>
          <a:r>
            <a:rPr lang="en-US" baseline="0" dirty="0"/>
            <a:t> design</a:t>
          </a:r>
          <a:endParaRPr lang="en-US" dirty="0"/>
        </a:p>
      </dgm:t>
    </dgm:pt>
    <dgm:pt modelId="{F8E914AB-A4AA-4DDD-BE88-A6423E256DAB}" type="parTrans" cxnId="{A3266510-672B-4565-AFBB-ECFD440FC6E1}">
      <dgm:prSet/>
      <dgm:spPr/>
      <dgm:t>
        <a:bodyPr/>
        <a:lstStyle/>
        <a:p>
          <a:endParaRPr lang="en-US"/>
        </a:p>
      </dgm:t>
    </dgm:pt>
    <dgm:pt modelId="{06B6A242-A414-4421-838F-80F257FCB135}" type="sibTrans" cxnId="{A3266510-672B-4565-AFBB-ECFD440FC6E1}">
      <dgm:prSet/>
      <dgm:spPr/>
      <dgm:t>
        <a:bodyPr/>
        <a:lstStyle/>
        <a:p>
          <a:endParaRPr lang="en-US"/>
        </a:p>
      </dgm:t>
    </dgm:pt>
    <dgm:pt modelId="{5B40475B-EFB0-4DF3-BA48-27EE46217DC1}">
      <dgm:prSet/>
      <dgm:spPr/>
      <dgm:t>
        <a:bodyPr/>
        <a:lstStyle/>
        <a:p>
          <a:r>
            <a:rPr lang="en-US" baseline="0" dirty="0" err="1"/>
            <a:t>Användarundersökning</a:t>
          </a:r>
          <a:endParaRPr lang="en-US" dirty="0"/>
        </a:p>
      </dgm:t>
    </dgm:pt>
    <dgm:pt modelId="{82C4275C-B311-4C7D-A958-06625639CE45}" type="parTrans" cxnId="{81330172-021E-472B-9017-87B5B3BEE820}">
      <dgm:prSet/>
      <dgm:spPr/>
      <dgm:t>
        <a:bodyPr/>
        <a:lstStyle/>
        <a:p>
          <a:endParaRPr lang="en-US"/>
        </a:p>
      </dgm:t>
    </dgm:pt>
    <dgm:pt modelId="{2C051664-B326-4AC9-8545-ADBC33E36D88}" type="sibTrans" cxnId="{81330172-021E-472B-9017-87B5B3BEE820}">
      <dgm:prSet/>
      <dgm:spPr/>
      <dgm:t>
        <a:bodyPr/>
        <a:lstStyle/>
        <a:p>
          <a:endParaRPr lang="en-US"/>
        </a:p>
      </dgm:t>
    </dgm:pt>
    <dgm:pt modelId="{70AC3AD3-EC55-472E-9FC2-BB8170622908}">
      <dgm:prSet/>
      <dgm:spPr/>
      <dgm:t>
        <a:bodyPr/>
        <a:lstStyle/>
        <a:p>
          <a:r>
            <a:rPr lang="en-US" baseline="0" dirty="0" err="1"/>
            <a:t>Interaktion</a:t>
          </a:r>
          <a:r>
            <a:rPr lang="en-US" baseline="0" dirty="0"/>
            <a:t> </a:t>
          </a:r>
          <a:r>
            <a:rPr lang="en-US" baseline="0" dirty="0" err="1"/>
            <a:t>mellan</a:t>
          </a:r>
          <a:r>
            <a:rPr lang="en-US" baseline="0" dirty="0"/>
            <a:t> </a:t>
          </a:r>
          <a:r>
            <a:rPr lang="en-US" baseline="0" dirty="0" err="1"/>
            <a:t>människa</a:t>
          </a:r>
          <a:r>
            <a:rPr lang="en-US" baseline="0" dirty="0"/>
            <a:t> </a:t>
          </a:r>
          <a:r>
            <a:rPr lang="en-US" baseline="0" dirty="0" err="1"/>
            <a:t>och</a:t>
          </a:r>
          <a:r>
            <a:rPr lang="en-US" baseline="0" dirty="0"/>
            <a:t> </a:t>
          </a:r>
          <a:r>
            <a:rPr lang="en-US" baseline="0" dirty="0" err="1"/>
            <a:t>dator</a:t>
          </a:r>
          <a:r>
            <a:rPr lang="en-US" baseline="0" dirty="0"/>
            <a:t> (Human-computer interaction (HCI))</a:t>
          </a:r>
          <a:endParaRPr lang="en-US" dirty="0"/>
        </a:p>
      </dgm:t>
    </dgm:pt>
    <dgm:pt modelId="{031EF8C0-4EFC-41F4-98AB-F78688DC9A4B}" type="parTrans" cxnId="{239AD2AA-3581-419E-BC4E-249AB5D0BA7F}">
      <dgm:prSet/>
      <dgm:spPr/>
      <dgm:t>
        <a:bodyPr/>
        <a:lstStyle/>
        <a:p>
          <a:endParaRPr lang="en-US"/>
        </a:p>
      </dgm:t>
    </dgm:pt>
    <dgm:pt modelId="{9057BA31-3232-40B0-83EC-06CE0F2232AC}" type="sibTrans" cxnId="{239AD2AA-3581-419E-BC4E-249AB5D0BA7F}">
      <dgm:prSet/>
      <dgm:spPr/>
      <dgm:t>
        <a:bodyPr/>
        <a:lstStyle/>
        <a:p>
          <a:endParaRPr lang="en-US"/>
        </a:p>
      </dgm:t>
    </dgm:pt>
    <dgm:pt modelId="{C2B271AE-BEC8-4104-8525-E05EC30DA223}">
      <dgm:prSet/>
      <dgm:spPr/>
      <dgm:t>
        <a:bodyPr/>
        <a:lstStyle/>
        <a:p>
          <a:r>
            <a:rPr lang="en-US" baseline="0" dirty="0" err="1"/>
            <a:t>Interaktionsdesign</a:t>
          </a:r>
          <a:endParaRPr lang="en-US" dirty="0"/>
        </a:p>
      </dgm:t>
    </dgm:pt>
    <dgm:pt modelId="{75EF0885-6205-4AAB-9D4B-26F00C424213}" type="parTrans" cxnId="{CD865354-A6EF-40B0-BC47-78947EEAB73C}">
      <dgm:prSet/>
      <dgm:spPr/>
      <dgm:t>
        <a:bodyPr/>
        <a:lstStyle/>
        <a:p>
          <a:endParaRPr lang="en-US"/>
        </a:p>
      </dgm:t>
    </dgm:pt>
    <dgm:pt modelId="{CE1CDAC8-261A-4BAE-B7B5-EB5511DD8F2E}" type="sibTrans" cxnId="{CD865354-A6EF-40B0-BC47-78947EEAB73C}">
      <dgm:prSet/>
      <dgm:spPr/>
      <dgm:t>
        <a:bodyPr/>
        <a:lstStyle/>
        <a:p>
          <a:endParaRPr lang="en-US"/>
        </a:p>
      </dgm:t>
    </dgm:pt>
    <dgm:pt modelId="{183E6BA8-2FBF-4D2C-95FC-EFE50ECBAE76}">
      <dgm:prSet/>
      <dgm:spPr/>
      <dgm:t>
        <a:bodyPr/>
        <a:lstStyle/>
        <a:p>
          <a:r>
            <a:rPr lang="en-US" baseline="0" dirty="0" err="1"/>
            <a:t>Innehållsstrategi</a:t>
          </a:r>
          <a:endParaRPr lang="en-US" dirty="0"/>
        </a:p>
      </dgm:t>
    </dgm:pt>
    <dgm:pt modelId="{F06FAC36-CCA8-4B06-9336-08A8DD15E539}" type="parTrans" cxnId="{5D471513-C335-4A7D-81DE-844C426EB200}">
      <dgm:prSet/>
      <dgm:spPr/>
      <dgm:t>
        <a:bodyPr/>
        <a:lstStyle/>
        <a:p>
          <a:endParaRPr lang="en-US"/>
        </a:p>
      </dgm:t>
    </dgm:pt>
    <dgm:pt modelId="{3AA4E601-727E-4352-9D4B-1B4ECC23370F}" type="sibTrans" cxnId="{5D471513-C335-4A7D-81DE-844C426EB200}">
      <dgm:prSet/>
      <dgm:spPr/>
      <dgm:t>
        <a:bodyPr/>
        <a:lstStyle/>
        <a:p>
          <a:endParaRPr lang="en-US"/>
        </a:p>
      </dgm:t>
    </dgm:pt>
    <dgm:pt modelId="{0EA3394F-3CA5-4AB6-A461-1DBE2A4BE6B2}">
      <dgm:prSet/>
      <dgm:spPr/>
      <dgm:t>
        <a:bodyPr/>
        <a:lstStyle/>
        <a:p>
          <a:r>
            <a:rPr lang="en-US" baseline="0" dirty="0" err="1"/>
            <a:t>Informationsarkitektur</a:t>
          </a:r>
          <a:endParaRPr lang="en-US" dirty="0"/>
        </a:p>
      </dgm:t>
    </dgm:pt>
    <dgm:pt modelId="{E6ECAAB4-993D-407A-8B8F-257FBD910496}" type="parTrans" cxnId="{9FC6AA97-612D-4927-B7AC-3D76120B8BEB}">
      <dgm:prSet/>
      <dgm:spPr/>
      <dgm:t>
        <a:bodyPr/>
        <a:lstStyle/>
        <a:p>
          <a:endParaRPr lang="en-US"/>
        </a:p>
      </dgm:t>
    </dgm:pt>
    <dgm:pt modelId="{94D269E2-9EEB-44A0-AE7D-18FF3DF7A5D8}" type="sibTrans" cxnId="{9FC6AA97-612D-4927-B7AC-3D76120B8BEB}">
      <dgm:prSet/>
      <dgm:spPr/>
      <dgm:t>
        <a:bodyPr/>
        <a:lstStyle/>
        <a:p>
          <a:endParaRPr lang="en-US"/>
        </a:p>
      </dgm:t>
    </dgm:pt>
    <dgm:pt modelId="{EBA7F227-E9C4-416E-8DA2-507F434B6537}">
      <dgm:prSet/>
      <dgm:spPr/>
      <dgm:t>
        <a:bodyPr/>
        <a:lstStyle/>
        <a:p>
          <a:r>
            <a:rPr lang="en-US" baseline="0" dirty="0" err="1"/>
            <a:t>Användbarhetstestning</a:t>
          </a:r>
          <a:endParaRPr lang="en-US" dirty="0"/>
        </a:p>
      </dgm:t>
    </dgm:pt>
    <dgm:pt modelId="{40B16839-12DA-48B7-95E8-F688C11870EC}" type="parTrans" cxnId="{54687DAC-86D9-4973-BC86-1D73CDA0DFF2}">
      <dgm:prSet/>
      <dgm:spPr/>
      <dgm:t>
        <a:bodyPr/>
        <a:lstStyle/>
        <a:p>
          <a:endParaRPr lang="en-US"/>
        </a:p>
      </dgm:t>
    </dgm:pt>
    <dgm:pt modelId="{B2903A82-78AF-411C-943A-1FCED9CC4D83}" type="sibTrans" cxnId="{54687DAC-86D9-4973-BC86-1D73CDA0DFF2}">
      <dgm:prSet/>
      <dgm:spPr/>
      <dgm:t>
        <a:bodyPr/>
        <a:lstStyle/>
        <a:p>
          <a:endParaRPr lang="en-US"/>
        </a:p>
      </dgm:t>
    </dgm:pt>
    <dgm:pt modelId="{B1914EA6-66B5-1046-8B49-E8BA1C240306}" type="pres">
      <dgm:prSet presAssocID="{C909E8ED-31F1-4177-A2BC-6668CF99B7EB}" presName="vert0" presStyleCnt="0">
        <dgm:presLayoutVars>
          <dgm:dir/>
          <dgm:animOne val="branch"/>
          <dgm:animLvl val="lvl"/>
        </dgm:presLayoutVars>
      </dgm:prSet>
      <dgm:spPr/>
    </dgm:pt>
    <dgm:pt modelId="{039FB94A-8A4C-1843-B342-B81C6F8A45D6}" type="pres">
      <dgm:prSet presAssocID="{04BC26EF-0919-47DE-BB78-3B29AF0613B4}" presName="thickLine" presStyleLbl="alignNode1" presStyleIdx="0" presStyleCnt="10"/>
      <dgm:spPr/>
    </dgm:pt>
    <dgm:pt modelId="{3F64CA32-5F15-4846-85C2-EE6CA0C8B383}" type="pres">
      <dgm:prSet presAssocID="{04BC26EF-0919-47DE-BB78-3B29AF0613B4}" presName="horz1" presStyleCnt="0"/>
      <dgm:spPr/>
    </dgm:pt>
    <dgm:pt modelId="{F998C917-4CB1-2248-81DE-F747B9D012A7}" type="pres">
      <dgm:prSet presAssocID="{04BC26EF-0919-47DE-BB78-3B29AF0613B4}" presName="tx1" presStyleLbl="revTx" presStyleIdx="0" presStyleCnt="10"/>
      <dgm:spPr/>
    </dgm:pt>
    <dgm:pt modelId="{2BDC1C10-7DCD-4145-8DBB-B4A8AAC5E83D}" type="pres">
      <dgm:prSet presAssocID="{04BC26EF-0919-47DE-BB78-3B29AF0613B4}" presName="vert1" presStyleCnt="0"/>
      <dgm:spPr/>
    </dgm:pt>
    <dgm:pt modelId="{E75C7D5A-2C36-2746-A752-9B5CCFAF7251}" type="pres">
      <dgm:prSet presAssocID="{2FDEB3E6-2654-42A5-AA78-A66C4D2D39B8}" presName="thickLine" presStyleLbl="alignNode1" presStyleIdx="1" presStyleCnt="10"/>
      <dgm:spPr/>
    </dgm:pt>
    <dgm:pt modelId="{9A150CE8-D0DC-E04E-957F-0C048D9C2983}" type="pres">
      <dgm:prSet presAssocID="{2FDEB3E6-2654-42A5-AA78-A66C4D2D39B8}" presName="horz1" presStyleCnt="0"/>
      <dgm:spPr/>
    </dgm:pt>
    <dgm:pt modelId="{46A1CE64-2EF5-D843-815C-D2B96DE89E62}" type="pres">
      <dgm:prSet presAssocID="{2FDEB3E6-2654-42A5-AA78-A66C4D2D39B8}" presName="tx1" presStyleLbl="revTx" presStyleIdx="1" presStyleCnt="10"/>
      <dgm:spPr/>
    </dgm:pt>
    <dgm:pt modelId="{B6FBA8FA-9DAF-7D4B-BC55-23485F11933F}" type="pres">
      <dgm:prSet presAssocID="{2FDEB3E6-2654-42A5-AA78-A66C4D2D39B8}" presName="vert1" presStyleCnt="0"/>
      <dgm:spPr/>
    </dgm:pt>
    <dgm:pt modelId="{2EA17A87-6937-6543-AC15-CF34C2CAD473}" type="pres">
      <dgm:prSet presAssocID="{B977BE10-87A7-440E-9404-D4BF9FCBEAEA}" presName="thickLine" presStyleLbl="alignNode1" presStyleIdx="2" presStyleCnt="10"/>
      <dgm:spPr/>
    </dgm:pt>
    <dgm:pt modelId="{DCAD9748-7293-C042-9117-39203A9C05C6}" type="pres">
      <dgm:prSet presAssocID="{B977BE10-87A7-440E-9404-D4BF9FCBEAEA}" presName="horz1" presStyleCnt="0"/>
      <dgm:spPr/>
    </dgm:pt>
    <dgm:pt modelId="{7044AF68-659C-0643-8CCA-0E8A66465757}" type="pres">
      <dgm:prSet presAssocID="{B977BE10-87A7-440E-9404-D4BF9FCBEAEA}" presName="tx1" presStyleLbl="revTx" presStyleIdx="2" presStyleCnt="10"/>
      <dgm:spPr/>
    </dgm:pt>
    <dgm:pt modelId="{1A5C1AB1-F6A5-E941-A2B7-4FA41D03473C}" type="pres">
      <dgm:prSet presAssocID="{B977BE10-87A7-440E-9404-D4BF9FCBEAEA}" presName="vert1" presStyleCnt="0"/>
      <dgm:spPr/>
    </dgm:pt>
    <dgm:pt modelId="{BD6A98F0-465C-9546-9112-B7E77915E521}" type="pres">
      <dgm:prSet presAssocID="{9CCCE056-B1F7-4B57-8F21-08CBB914001C}" presName="thickLine" presStyleLbl="alignNode1" presStyleIdx="3" presStyleCnt="10"/>
      <dgm:spPr/>
    </dgm:pt>
    <dgm:pt modelId="{E83C50AB-E758-1D43-B823-56140A41293E}" type="pres">
      <dgm:prSet presAssocID="{9CCCE056-B1F7-4B57-8F21-08CBB914001C}" presName="horz1" presStyleCnt="0"/>
      <dgm:spPr/>
    </dgm:pt>
    <dgm:pt modelId="{2A067F4F-3785-984B-93E3-3850BDF4801D}" type="pres">
      <dgm:prSet presAssocID="{9CCCE056-B1F7-4B57-8F21-08CBB914001C}" presName="tx1" presStyleLbl="revTx" presStyleIdx="3" presStyleCnt="10"/>
      <dgm:spPr/>
    </dgm:pt>
    <dgm:pt modelId="{29DC51A0-9D74-4D4D-85D8-3C57BB8C4998}" type="pres">
      <dgm:prSet presAssocID="{9CCCE056-B1F7-4B57-8F21-08CBB914001C}" presName="vert1" presStyleCnt="0"/>
      <dgm:spPr/>
    </dgm:pt>
    <dgm:pt modelId="{A40A39A0-4449-DE4F-BCFD-8E69E3A6BF96}" type="pres">
      <dgm:prSet presAssocID="{5B40475B-EFB0-4DF3-BA48-27EE46217DC1}" presName="thickLine" presStyleLbl="alignNode1" presStyleIdx="4" presStyleCnt="10"/>
      <dgm:spPr/>
    </dgm:pt>
    <dgm:pt modelId="{DE38135A-C0C1-C74A-9377-6EE9FCBC671A}" type="pres">
      <dgm:prSet presAssocID="{5B40475B-EFB0-4DF3-BA48-27EE46217DC1}" presName="horz1" presStyleCnt="0"/>
      <dgm:spPr/>
    </dgm:pt>
    <dgm:pt modelId="{677F14E9-CD61-6C4C-BDD5-75AD903DA24D}" type="pres">
      <dgm:prSet presAssocID="{5B40475B-EFB0-4DF3-BA48-27EE46217DC1}" presName="tx1" presStyleLbl="revTx" presStyleIdx="4" presStyleCnt="10"/>
      <dgm:spPr/>
    </dgm:pt>
    <dgm:pt modelId="{1757AA10-4983-8F49-B9AB-82DCD917C54A}" type="pres">
      <dgm:prSet presAssocID="{5B40475B-EFB0-4DF3-BA48-27EE46217DC1}" presName="vert1" presStyleCnt="0"/>
      <dgm:spPr/>
    </dgm:pt>
    <dgm:pt modelId="{7494F82B-D1C7-8B41-B1CD-FC67F2AEA910}" type="pres">
      <dgm:prSet presAssocID="{70AC3AD3-EC55-472E-9FC2-BB8170622908}" presName="thickLine" presStyleLbl="alignNode1" presStyleIdx="5" presStyleCnt="10"/>
      <dgm:spPr/>
    </dgm:pt>
    <dgm:pt modelId="{5A00F03C-D22B-1D43-A69C-D76BA34E0874}" type="pres">
      <dgm:prSet presAssocID="{70AC3AD3-EC55-472E-9FC2-BB8170622908}" presName="horz1" presStyleCnt="0"/>
      <dgm:spPr/>
    </dgm:pt>
    <dgm:pt modelId="{1F36BCDC-8A34-B84A-91C1-66411CCC4615}" type="pres">
      <dgm:prSet presAssocID="{70AC3AD3-EC55-472E-9FC2-BB8170622908}" presName="tx1" presStyleLbl="revTx" presStyleIdx="5" presStyleCnt="10"/>
      <dgm:spPr/>
    </dgm:pt>
    <dgm:pt modelId="{460C1ABC-285B-424B-9C8B-78D76C398680}" type="pres">
      <dgm:prSet presAssocID="{70AC3AD3-EC55-472E-9FC2-BB8170622908}" presName="vert1" presStyleCnt="0"/>
      <dgm:spPr/>
    </dgm:pt>
    <dgm:pt modelId="{28EE8DE6-E5A0-D944-BC80-66CF064F3EE8}" type="pres">
      <dgm:prSet presAssocID="{C2B271AE-BEC8-4104-8525-E05EC30DA223}" presName="thickLine" presStyleLbl="alignNode1" presStyleIdx="6" presStyleCnt="10"/>
      <dgm:spPr/>
    </dgm:pt>
    <dgm:pt modelId="{E93634C5-787F-914D-B4F6-2E5955D9DBD8}" type="pres">
      <dgm:prSet presAssocID="{C2B271AE-BEC8-4104-8525-E05EC30DA223}" presName="horz1" presStyleCnt="0"/>
      <dgm:spPr/>
    </dgm:pt>
    <dgm:pt modelId="{18D0F6CA-DA5A-F34A-B5B9-4B4D86085CC2}" type="pres">
      <dgm:prSet presAssocID="{C2B271AE-BEC8-4104-8525-E05EC30DA223}" presName="tx1" presStyleLbl="revTx" presStyleIdx="6" presStyleCnt="10"/>
      <dgm:spPr/>
    </dgm:pt>
    <dgm:pt modelId="{4171A1A0-3F61-AD4E-B0ED-42CB249B069D}" type="pres">
      <dgm:prSet presAssocID="{C2B271AE-BEC8-4104-8525-E05EC30DA223}" presName="vert1" presStyleCnt="0"/>
      <dgm:spPr/>
    </dgm:pt>
    <dgm:pt modelId="{612CD4F1-8E81-FD47-B744-0E5F0BD0CF5D}" type="pres">
      <dgm:prSet presAssocID="{183E6BA8-2FBF-4D2C-95FC-EFE50ECBAE76}" presName="thickLine" presStyleLbl="alignNode1" presStyleIdx="7" presStyleCnt="10"/>
      <dgm:spPr/>
    </dgm:pt>
    <dgm:pt modelId="{D509077E-D6C5-5841-9E75-3C821E2DAF8F}" type="pres">
      <dgm:prSet presAssocID="{183E6BA8-2FBF-4D2C-95FC-EFE50ECBAE76}" presName="horz1" presStyleCnt="0"/>
      <dgm:spPr/>
    </dgm:pt>
    <dgm:pt modelId="{AFBCF74E-1D70-8E44-8161-0EDA1D060473}" type="pres">
      <dgm:prSet presAssocID="{183E6BA8-2FBF-4D2C-95FC-EFE50ECBAE76}" presName="tx1" presStyleLbl="revTx" presStyleIdx="7" presStyleCnt="10"/>
      <dgm:spPr/>
    </dgm:pt>
    <dgm:pt modelId="{9F881386-4F3A-1A4E-95A2-E78718D9986E}" type="pres">
      <dgm:prSet presAssocID="{183E6BA8-2FBF-4D2C-95FC-EFE50ECBAE76}" presName="vert1" presStyleCnt="0"/>
      <dgm:spPr/>
    </dgm:pt>
    <dgm:pt modelId="{9BCEFC7E-E09E-C34F-9B10-16C6B68526CD}" type="pres">
      <dgm:prSet presAssocID="{0EA3394F-3CA5-4AB6-A461-1DBE2A4BE6B2}" presName="thickLine" presStyleLbl="alignNode1" presStyleIdx="8" presStyleCnt="10"/>
      <dgm:spPr/>
    </dgm:pt>
    <dgm:pt modelId="{48F5AC7E-58B1-2F44-8803-804F91831125}" type="pres">
      <dgm:prSet presAssocID="{0EA3394F-3CA5-4AB6-A461-1DBE2A4BE6B2}" presName="horz1" presStyleCnt="0"/>
      <dgm:spPr/>
    </dgm:pt>
    <dgm:pt modelId="{EB3B267E-4F73-7649-A6E5-D148CF03B7DB}" type="pres">
      <dgm:prSet presAssocID="{0EA3394F-3CA5-4AB6-A461-1DBE2A4BE6B2}" presName="tx1" presStyleLbl="revTx" presStyleIdx="8" presStyleCnt="10"/>
      <dgm:spPr/>
    </dgm:pt>
    <dgm:pt modelId="{DC11A79B-6544-9341-ACAE-CF8B8BB27723}" type="pres">
      <dgm:prSet presAssocID="{0EA3394F-3CA5-4AB6-A461-1DBE2A4BE6B2}" presName="vert1" presStyleCnt="0"/>
      <dgm:spPr/>
    </dgm:pt>
    <dgm:pt modelId="{D6B82AF8-FDC2-F04D-8FA7-96ED15AA3E3C}" type="pres">
      <dgm:prSet presAssocID="{EBA7F227-E9C4-416E-8DA2-507F434B6537}" presName="thickLine" presStyleLbl="alignNode1" presStyleIdx="9" presStyleCnt="10"/>
      <dgm:spPr/>
    </dgm:pt>
    <dgm:pt modelId="{EA40017E-6E3F-724F-ACCB-2C17AFF93422}" type="pres">
      <dgm:prSet presAssocID="{EBA7F227-E9C4-416E-8DA2-507F434B6537}" presName="horz1" presStyleCnt="0"/>
      <dgm:spPr/>
    </dgm:pt>
    <dgm:pt modelId="{0AEDC359-373D-7D45-886F-CDA53316984B}" type="pres">
      <dgm:prSet presAssocID="{EBA7F227-E9C4-416E-8DA2-507F434B6537}" presName="tx1" presStyleLbl="revTx" presStyleIdx="9" presStyleCnt="10"/>
      <dgm:spPr/>
    </dgm:pt>
    <dgm:pt modelId="{FB51DFBB-AF9E-5F45-9598-B56713D877E9}" type="pres">
      <dgm:prSet presAssocID="{EBA7F227-E9C4-416E-8DA2-507F434B6537}" presName="vert1" presStyleCnt="0"/>
      <dgm:spPr/>
    </dgm:pt>
  </dgm:ptLst>
  <dgm:cxnLst>
    <dgm:cxn modelId="{8EB13B0A-5028-42DF-8AE7-044146C2198C}" srcId="{C909E8ED-31F1-4177-A2BC-6668CF99B7EB}" destId="{2FDEB3E6-2654-42A5-AA78-A66C4D2D39B8}" srcOrd="1" destOrd="0" parTransId="{D47570F4-D32A-4976-897F-1F970574739B}" sibTransId="{2E0B7D47-926C-41BA-95AA-BE4BC42F8C14}"/>
    <dgm:cxn modelId="{A3266510-672B-4565-AFBB-ECFD440FC6E1}" srcId="{C909E8ED-31F1-4177-A2BC-6668CF99B7EB}" destId="{9CCCE056-B1F7-4B57-8F21-08CBB914001C}" srcOrd="3" destOrd="0" parTransId="{F8E914AB-A4AA-4DDD-BE88-A6423E256DAB}" sibTransId="{06B6A242-A414-4421-838F-80F257FCB135}"/>
    <dgm:cxn modelId="{5D471513-C335-4A7D-81DE-844C426EB200}" srcId="{C909E8ED-31F1-4177-A2BC-6668CF99B7EB}" destId="{183E6BA8-2FBF-4D2C-95FC-EFE50ECBAE76}" srcOrd="7" destOrd="0" parTransId="{F06FAC36-CCA8-4B06-9336-08A8DD15E539}" sibTransId="{3AA4E601-727E-4352-9D4B-1B4ECC23370F}"/>
    <dgm:cxn modelId="{0E559E19-C013-0A48-8EF7-43894E391168}" type="presOf" srcId="{0EA3394F-3CA5-4AB6-A461-1DBE2A4BE6B2}" destId="{EB3B267E-4F73-7649-A6E5-D148CF03B7DB}" srcOrd="0" destOrd="0" presId="urn:microsoft.com/office/officeart/2008/layout/LinedList"/>
    <dgm:cxn modelId="{7559FC33-D9B5-4727-BBE3-A70C53889BC1}" srcId="{C909E8ED-31F1-4177-A2BC-6668CF99B7EB}" destId="{B977BE10-87A7-440E-9404-D4BF9FCBEAEA}" srcOrd="2" destOrd="0" parTransId="{88A27202-4441-48E0-B5C6-93595CE8C4AA}" sibTransId="{C7A5C6DA-FB71-45C5-8630-D2469B648315}"/>
    <dgm:cxn modelId="{C7D4D337-97DD-1249-AB8B-933DC97EFBD8}" type="presOf" srcId="{C2B271AE-BEC8-4104-8525-E05EC30DA223}" destId="{18D0F6CA-DA5A-F34A-B5B9-4B4D86085CC2}" srcOrd="0" destOrd="0" presId="urn:microsoft.com/office/officeart/2008/layout/LinedList"/>
    <dgm:cxn modelId="{C8E69250-414B-D446-B09F-E2AB63424F5C}" type="presOf" srcId="{C909E8ED-31F1-4177-A2BC-6668CF99B7EB}" destId="{B1914EA6-66B5-1046-8B49-E8BA1C240306}" srcOrd="0" destOrd="0" presId="urn:microsoft.com/office/officeart/2008/layout/LinedList"/>
    <dgm:cxn modelId="{CD865354-A6EF-40B0-BC47-78947EEAB73C}" srcId="{C909E8ED-31F1-4177-A2BC-6668CF99B7EB}" destId="{C2B271AE-BEC8-4104-8525-E05EC30DA223}" srcOrd="6" destOrd="0" parTransId="{75EF0885-6205-4AAB-9D4B-26F00C424213}" sibTransId="{CE1CDAC8-261A-4BAE-B7B5-EB5511DD8F2E}"/>
    <dgm:cxn modelId="{81330172-021E-472B-9017-87B5B3BEE820}" srcId="{C909E8ED-31F1-4177-A2BC-6668CF99B7EB}" destId="{5B40475B-EFB0-4DF3-BA48-27EE46217DC1}" srcOrd="4" destOrd="0" parTransId="{82C4275C-B311-4C7D-A958-06625639CE45}" sibTransId="{2C051664-B326-4AC9-8545-ADBC33E36D88}"/>
    <dgm:cxn modelId="{8D79C579-E472-3148-834B-D06A434F7D9E}" type="presOf" srcId="{2FDEB3E6-2654-42A5-AA78-A66C4D2D39B8}" destId="{46A1CE64-2EF5-D843-815C-D2B96DE89E62}" srcOrd="0" destOrd="0" presId="urn:microsoft.com/office/officeart/2008/layout/LinedList"/>
    <dgm:cxn modelId="{6DC9DF7E-760B-764A-A6E5-7BB85EB4678B}" type="presOf" srcId="{70AC3AD3-EC55-472E-9FC2-BB8170622908}" destId="{1F36BCDC-8A34-B84A-91C1-66411CCC4615}" srcOrd="0" destOrd="0" presId="urn:microsoft.com/office/officeart/2008/layout/LinedList"/>
    <dgm:cxn modelId="{9FC6AA97-612D-4927-B7AC-3D76120B8BEB}" srcId="{C909E8ED-31F1-4177-A2BC-6668CF99B7EB}" destId="{0EA3394F-3CA5-4AB6-A461-1DBE2A4BE6B2}" srcOrd="8" destOrd="0" parTransId="{E6ECAAB4-993D-407A-8B8F-257FBD910496}" sibTransId="{94D269E2-9EEB-44A0-AE7D-18FF3DF7A5D8}"/>
    <dgm:cxn modelId="{7BCC719F-E080-0244-908C-3F0E9C7DCF92}" type="presOf" srcId="{B977BE10-87A7-440E-9404-D4BF9FCBEAEA}" destId="{7044AF68-659C-0643-8CCA-0E8A66465757}" srcOrd="0" destOrd="0" presId="urn:microsoft.com/office/officeart/2008/layout/LinedList"/>
    <dgm:cxn modelId="{39D6AAAA-C388-464B-B445-2710382EA15E}" srcId="{C909E8ED-31F1-4177-A2BC-6668CF99B7EB}" destId="{04BC26EF-0919-47DE-BB78-3B29AF0613B4}" srcOrd="0" destOrd="0" parTransId="{D8C5B2AD-8DDD-4349-9624-F1A5BA6213D4}" sibTransId="{DC0655B9-BC09-4F55-ADFA-D4DD590A0DAF}"/>
    <dgm:cxn modelId="{239AD2AA-3581-419E-BC4E-249AB5D0BA7F}" srcId="{C909E8ED-31F1-4177-A2BC-6668CF99B7EB}" destId="{70AC3AD3-EC55-472E-9FC2-BB8170622908}" srcOrd="5" destOrd="0" parTransId="{031EF8C0-4EFC-41F4-98AB-F78688DC9A4B}" sibTransId="{9057BA31-3232-40B0-83EC-06CE0F2232AC}"/>
    <dgm:cxn modelId="{54687DAC-86D9-4973-BC86-1D73CDA0DFF2}" srcId="{C909E8ED-31F1-4177-A2BC-6668CF99B7EB}" destId="{EBA7F227-E9C4-416E-8DA2-507F434B6537}" srcOrd="9" destOrd="0" parTransId="{40B16839-12DA-48B7-95E8-F688C11870EC}" sibTransId="{B2903A82-78AF-411C-943A-1FCED9CC4D83}"/>
    <dgm:cxn modelId="{E6C69AB1-3251-6F49-AD45-891F785B6649}" type="presOf" srcId="{04BC26EF-0919-47DE-BB78-3B29AF0613B4}" destId="{F998C917-4CB1-2248-81DE-F747B9D012A7}" srcOrd="0" destOrd="0" presId="urn:microsoft.com/office/officeart/2008/layout/LinedList"/>
    <dgm:cxn modelId="{D3EEEACA-CBE8-CF43-9B68-C7EBA9063591}" type="presOf" srcId="{183E6BA8-2FBF-4D2C-95FC-EFE50ECBAE76}" destId="{AFBCF74E-1D70-8E44-8161-0EDA1D060473}" srcOrd="0" destOrd="0" presId="urn:microsoft.com/office/officeart/2008/layout/LinedList"/>
    <dgm:cxn modelId="{E7F949D8-2D25-6743-9A34-31B96CB6629A}" type="presOf" srcId="{9CCCE056-B1F7-4B57-8F21-08CBB914001C}" destId="{2A067F4F-3785-984B-93E3-3850BDF4801D}" srcOrd="0" destOrd="0" presId="urn:microsoft.com/office/officeart/2008/layout/LinedList"/>
    <dgm:cxn modelId="{4D2AD2E9-03EE-1041-811B-C97B95483911}" type="presOf" srcId="{EBA7F227-E9C4-416E-8DA2-507F434B6537}" destId="{0AEDC359-373D-7D45-886F-CDA53316984B}" srcOrd="0" destOrd="0" presId="urn:microsoft.com/office/officeart/2008/layout/LinedList"/>
    <dgm:cxn modelId="{342A92EF-1327-B24F-BCC1-742D0C7F79E5}" type="presOf" srcId="{5B40475B-EFB0-4DF3-BA48-27EE46217DC1}" destId="{677F14E9-CD61-6C4C-BDD5-75AD903DA24D}" srcOrd="0" destOrd="0" presId="urn:microsoft.com/office/officeart/2008/layout/LinedList"/>
    <dgm:cxn modelId="{E1D30EDA-DC17-084D-81E4-0902684B6AC0}" type="presParOf" srcId="{B1914EA6-66B5-1046-8B49-E8BA1C240306}" destId="{039FB94A-8A4C-1843-B342-B81C6F8A45D6}" srcOrd="0" destOrd="0" presId="urn:microsoft.com/office/officeart/2008/layout/LinedList"/>
    <dgm:cxn modelId="{F68995CB-340D-654B-90E6-FA51CD6FF1A8}" type="presParOf" srcId="{B1914EA6-66B5-1046-8B49-E8BA1C240306}" destId="{3F64CA32-5F15-4846-85C2-EE6CA0C8B383}" srcOrd="1" destOrd="0" presId="urn:microsoft.com/office/officeart/2008/layout/LinedList"/>
    <dgm:cxn modelId="{DA5E6D7E-3C90-E14D-914B-85792B828353}" type="presParOf" srcId="{3F64CA32-5F15-4846-85C2-EE6CA0C8B383}" destId="{F998C917-4CB1-2248-81DE-F747B9D012A7}" srcOrd="0" destOrd="0" presId="urn:microsoft.com/office/officeart/2008/layout/LinedList"/>
    <dgm:cxn modelId="{2983C324-8473-A448-889B-36805ED1FD62}" type="presParOf" srcId="{3F64CA32-5F15-4846-85C2-EE6CA0C8B383}" destId="{2BDC1C10-7DCD-4145-8DBB-B4A8AAC5E83D}" srcOrd="1" destOrd="0" presId="urn:microsoft.com/office/officeart/2008/layout/LinedList"/>
    <dgm:cxn modelId="{5861C996-702F-CC40-9C3A-A155A5E0DBE8}" type="presParOf" srcId="{B1914EA6-66B5-1046-8B49-E8BA1C240306}" destId="{E75C7D5A-2C36-2746-A752-9B5CCFAF7251}" srcOrd="2" destOrd="0" presId="urn:microsoft.com/office/officeart/2008/layout/LinedList"/>
    <dgm:cxn modelId="{F9369ACD-DDBC-5F4A-B0E2-B3CE1C905C8A}" type="presParOf" srcId="{B1914EA6-66B5-1046-8B49-E8BA1C240306}" destId="{9A150CE8-D0DC-E04E-957F-0C048D9C2983}" srcOrd="3" destOrd="0" presId="urn:microsoft.com/office/officeart/2008/layout/LinedList"/>
    <dgm:cxn modelId="{5B14F8A7-C0DA-AA49-8D73-573C7A81C45C}" type="presParOf" srcId="{9A150CE8-D0DC-E04E-957F-0C048D9C2983}" destId="{46A1CE64-2EF5-D843-815C-D2B96DE89E62}" srcOrd="0" destOrd="0" presId="urn:microsoft.com/office/officeart/2008/layout/LinedList"/>
    <dgm:cxn modelId="{ACBF1D52-1D81-D644-B259-7C14117B4E6D}" type="presParOf" srcId="{9A150CE8-D0DC-E04E-957F-0C048D9C2983}" destId="{B6FBA8FA-9DAF-7D4B-BC55-23485F11933F}" srcOrd="1" destOrd="0" presId="urn:microsoft.com/office/officeart/2008/layout/LinedList"/>
    <dgm:cxn modelId="{9201A1F9-F4AB-6C48-9ACD-30F973C11768}" type="presParOf" srcId="{B1914EA6-66B5-1046-8B49-E8BA1C240306}" destId="{2EA17A87-6937-6543-AC15-CF34C2CAD473}" srcOrd="4" destOrd="0" presId="urn:microsoft.com/office/officeart/2008/layout/LinedList"/>
    <dgm:cxn modelId="{4F11CB21-9A9C-2B41-BDE6-2AEDB8FE4DC1}" type="presParOf" srcId="{B1914EA6-66B5-1046-8B49-E8BA1C240306}" destId="{DCAD9748-7293-C042-9117-39203A9C05C6}" srcOrd="5" destOrd="0" presId="urn:microsoft.com/office/officeart/2008/layout/LinedList"/>
    <dgm:cxn modelId="{02B6595C-5E4E-B940-8E5A-B3B9C49F41B9}" type="presParOf" srcId="{DCAD9748-7293-C042-9117-39203A9C05C6}" destId="{7044AF68-659C-0643-8CCA-0E8A66465757}" srcOrd="0" destOrd="0" presId="urn:microsoft.com/office/officeart/2008/layout/LinedList"/>
    <dgm:cxn modelId="{CB1396DB-14CC-5B48-BE59-01CC53C6501D}" type="presParOf" srcId="{DCAD9748-7293-C042-9117-39203A9C05C6}" destId="{1A5C1AB1-F6A5-E941-A2B7-4FA41D03473C}" srcOrd="1" destOrd="0" presId="urn:microsoft.com/office/officeart/2008/layout/LinedList"/>
    <dgm:cxn modelId="{6C13E811-8195-C84C-B93F-972548873BEF}" type="presParOf" srcId="{B1914EA6-66B5-1046-8B49-E8BA1C240306}" destId="{BD6A98F0-465C-9546-9112-B7E77915E521}" srcOrd="6" destOrd="0" presId="urn:microsoft.com/office/officeart/2008/layout/LinedList"/>
    <dgm:cxn modelId="{39A98F4D-7967-E04E-AA1B-B02CFEE3C963}" type="presParOf" srcId="{B1914EA6-66B5-1046-8B49-E8BA1C240306}" destId="{E83C50AB-E758-1D43-B823-56140A41293E}" srcOrd="7" destOrd="0" presId="urn:microsoft.com/office/officeart/2008/layout/LinedList"/>
    <dgm:cxn modelId="{C323A1E3-FBD3-9548-85AC-D40AF5A7144D}" type="presParOf" srcId="{E83C50AB-E758-1D43-B823-56140A41293E}" destId="{2A067F4F-3785-984B-93E3-3850BDF4801D}" srcOrd="0" destOrd="0" presId="urn:microsoft.com/office/officeart/2008/layout/LinedList"/>
    <dgm:cxn modelId="{0CCFF671-3880-804B-9B9B-3E3C866D7F89}" type="presParOf" srcId="{E83C50AB-E758-1D43-B823-56140A41293E}" destId="{29DC51A0-9D74-4D4D-85D8-3C57BB8C4998}" srcOrd="1" destOrd="0" presId="urn:microsoft.com/office/officeart/2008/layout/LinedList"/>
    <dgm:cxn modelId="{5E7D67F3-C31D-B04B-8492-CBE543CA5344}" type="presParOf" srcId="{B1914EA6-66B5-1046-8B49-E8BA1C240306}" destId="{A40A39A0-4449-DE4F-BCFD-8E69E3A6BF96}" srcOrd="8" destOrd="0" presId="urn:microsoft.com/office/officeart/2008/layout/LinedList"/>
    <dgm:cxn modelId="{88052308-3742-1B41-8C38-D736CA0EB99C}" type="presParOf" srcId="{B1914EA6-66B5-1046-8B49-E8BA1C240306}" destId="{DE38135A-C0C1-C74A-9377-6EE9FCBC671A}" srcOrd="9" destOrd="0" presId="urn:microsoft.com/office/officeart/2008/layout/LinedList"/>
    <dgm:cxn modelId="{9ECFDDD8-81B0-6041-9006-DF11CB30C212}" type="presParOf" srcId="{DE38135A-C0C1-C74A-9377-6EE9FCBC671A}" destId="{677F14E9-CD61-6C4C-BDD5-75AD903DA24D}" srcOrd="0" destOrd="0" presId="urn:microsoft.com/office/officeart/2008/layout/LinedList"/>
    <dgm:cxn modelId="{1FB275BC-4CAD-1A40-AD05-92260054416B}" type="presParOf" srcId="{DE38135A-C0C1-C74A-9377-6EE9FCBC671A}" destId="{1757AA10-4983-8F49-B9AB-82DCD917C54A}" srcOrd="1" destOrd="0" presId="urn:microsoft.com/office/officeart/2008/layout/LinedList"/>
    <dgm:cxn modelId="{D3A6BBDA-B1BE-5D45-B904-1C845692584D}" type="presParOf" srcId="{B1914EA6-66B5-1046-8B49-E8BA1C240306}" destId="{7494F82B-D1C7-8B41-B1CD-FC67F2AEA910}" srcOrd="10" destOrd="0" presId="urn:microsoft.com/office/officeart/2008/layout/LinedList"/>
    <dgm:cxn modelId="{E94396EA-49D5-C848-90C6-D006AC4CA508}" type="presParOf" srcId="{B1914EA6-66B5-1046-8B49-E8BA1C240306}" destId="{5A00F03C-D22B-1D43-A69C-D76BA34E0874}" srcOrd="11" destOrd="0" presId="urn:microsoft.com/office/officeart/2008/layout/LinedList"/>
    <dgm:cxn modelId="{DFDA8CD2-A65C-9F4C-8DCE-FF86B348AB51}" type="presParOf" srcId="{5A00F03C-D22B-1D43-A69C-D76BA34E0874}" destId="{1F36BCDC-8A34-B84A-91C1-66411CCC4615}" srcOrd="0" destOrd="0" presId="urn:microsoft.com/office/officeart/2008/layout/LinedList"/>
    <dgm:cxn modelId="{EFCB4111-DC33-4649-B4AA-E9BDF8EF7B4B}" type="presParOf" srcId="{5A00F03C-D22B-1D43-A69C-D76BA34E0874}" destId="{460C1ABC-285B-424B-9C8B-78D76C398680}" srcOrd="1" destOrd="0" presId="urn:microsoft.com/office/officeart/2008/layout/LinedList"/>
    <dgm:cxn modelId="{2AB6522C-7767-A148-B517-A7397FEA0DB2}" type="presParOf" srcId="{B1914EA6-66B5-1046-8B49-E8BA1C240306}" destId="{28EE8DE6-E5A0-D944-BC80-66CF064F3EE8}" srcOrd="12" destOrd="0" presId="urn:microsoft.com/office/officeart/2008/layout/LinedList"/>
    <dgm:cxn modelId="{2CAB2C0A-40B8-4C45-ACF2-D830B355EA0C}" type="presParOf" srcId="{B1914EA6-66B5-1046-8B49-E8BA1C240306}" destId="{E93634C5-787F-914D-B4F6-2E5955D9DBD8}" srcOrd="13" destOrd="0" presId="urn:microsoft.com/office/officeart/2008/layout/LinedList"/>
    <dgm:cxn modelId="{E4E39669-E0D9-BD44-9EB9-0616EE7C449D}" type="presParOf" srcId="{E93634C5-787F-914D-B4F6-2E5955D9DBD8}" destId="{18D0F6CA-DA5A-F34A-B5B9-4B4D86085CC2}" srcOrd="0" destOrd="0" presId="urn:microsoft.com/office/officeart/2008/layout/LinedList"/>
    <dgm:cxn modelId="{FC141DC5-D3C8-2345-972D-D19D1827A633}" type="presParOf" srcId="{E93634C5-787F-914D-B4F6-2E5955D9DBD8}" destId="{4171A1A0-3F61-AD4E-B0ED-42CB249B069D}" srcOrd="1" destOrd="0" presId="urn:microsoft.com/office/officeart/2008/layout/LinedList"/>
    <dgm:cxn modelId="{8B777F1F-9612-7A45-BE1F-C8275566F5F6}" type="presParOf" srcId="{B1914EA6-66B5-1046-8B49-E8BA1C240306}" destId="{612CD4F1-8E81-FD47-B744-0E5F0BD0CF5D}" srcOrd="14" destOrd="0" presId="urn:microsoft.com/office/officeart/2008/layout/LinedList"/>
    <dgm:cxn modelId="{11D913D1-140D-124C-9B36-C198544A5F38}" type="presParOf" srcId="{B1914EA6-66B5-1046-8B49-E8BA1C240306}" destId="{D509077E-D6C5-5841-9E75-3C821E2DAF8F}" srcOrd="15" destOrd="0" presId="urn:microsoft.com/office/officeart/2008/layout/LinedList"/>
    <dgm:cxn modelId="{75222DB7-F322-8941-8D11-EDF7325F3709}" type="presParOf" srcId="{D509077E-D6C5-5841-9E75-3C821E2DAF8F}" destId="{AFBCF74E-1D70-8E44-8161-0EDA1D060473}" srcOrd="0" destOrd="0" presId="urn:microsoft.com/office/officeart/2008/layout/LinedList"/>
    <dgm:cxn modelId="{F58B75B8-FB77-2E41-A546-659901D5F640}" type="presParOf" srcId="{D509077E-D6C5-5841-9E75-3C821E2DAF8F}" destId="{9F881386-4F3A-1A4E-95A2-E78718D9986E}" srcOrd="1" destOrd="0" presId="urn:microsoft.com/office/officeart/2008/layout/LinedList"/>
    <dgm:cxn modelId="{F101C5BD-8E77-0544-98E6-C5B39458AA69}" type="presParOf" srcId="{B1914EA6-66B5-1046-8B49-E8BA1C240306}" destId="{9BCEFC7E-E09E-C34F-9B10-16C6B68526CD}" srcOrd="16" destOrd="0" presId="urn:microsoft.com/office/officeart/2008/layout/LinedList"/>
    <dgm:cxn modelId="{D0698F8D-ED58-E548-BE61-CA7B1ADC880E}" type="presParOf" srcId="{B1914EA6-66B5-1046-8B49-E8BA1C240306}" destId="{48F5AC7E-58B1-2F44-8803-804F91831125}" srcOrd="17" destOrd="0" presId="urn:microsoft.com/office/officeart/2008/layout/LinedList"/>
    <dgm:cxn modelId="{A8A7AE9F-F33E-1A48-831D-0A65507BBE1E}" type="presParOf" srcId="{48F5AC7E-58B1-2F44-8803-804F91831125}" destId="{EB3B267E-4F73-7649-A6E5-D148CF03B7DB}" srcOrd="0" destOrd="0" presId="urn:microsoft.com/office/officeart/2008/layout/LinedList"/>
    <dgm:cxn modelId="{1AB8CA8B-80E4-544B-B425-FBE75AA2DE6F}" type="presParOf" srcId="{48F5AC7E-58B1-2F44-8803-804F91831125}" destId="{DC11A79B-6544-9341-ACAE-CF8B8BB27723}" srcOrd="1" destOrd="0" presId="urn:microsoft.com/office/officeart/2008/layout/LinedList"/>
    <dgm:cxn modelId="{38E3F327-2D3B-074E-B4F3-A7B0766D2F98}" type="presParOf" srcId="{B1914EA6-66B5-1046-8B49-E8BA1C240306}" destId="{D6B82AF8-FDC2-F04D-8FA7-96ED15AA3E3C}" srcOrd="18" destOrd="0" presId="urn:microsoft.com/office/officeart/2008/layout/LinedList"/>
    <dgm:cxn modelId="{F1A50447-AAEB-2C47-A839-38AC136F461D}" type="presParOf" srcId="{B1914EA6-66B5-1046-8B49-E8BA1C240306}" destId="{EA40017E-6E3F-724F-ACCB-2C17AFF93422}" srcOrd="19" destOrd="0" presId="urn:microsoft.com/office/officeart/2008/layout/LinedList"/>
    <dgm:cxn modelId="{54088351-0AD5-5B41-9D82-0C3207AACABF}" type="presParOf" srcId="{EA40017E-6E3F-724F-ACCB-2C17AFF93422}" destId="{0AEDC359-373D-7D45-886F-CDA53316984B}" srcOrd="0" destOrd="0" presId="urn:microsoft.com/office/officeart/2008/layout/LinedList"/>
    <dgm:cxn modelId="{2BF810A0-E59C-134C-95DA-EA49BE92F717}" type="presParOf" srcId="{EA40017E-6E3F-724F-ACCB-2C17AFF93422}" destId="{FB51DFBB-AF9E-5F45-9598-B56713D877E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A05DBD-BC40-4BF7-ABB4-D8ED2EF36D7E}" type="doc">
      <dgm:prSet loTypeId="urn:microsoft.com/office/officeart/2005/8/layout/bProcess2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C10A373-99C2-4321-865D-14AC241D8FBC}">
      <dgm:prSet/>
      <dgm:spPr/>
      <dgm:t>
        <a:bodyPr/>
        <a:lstStyle/>
        <a:p>
          <a:r>
            <a:rPr lang="en-US" baseline="0"/>
            <a:t>Bruket att utforma interaktiva digitala produkter, miljöer, system och tjänster.</a:t>
          </a:r>
          <a:endParaRPr lang="en-US"/>
        </a:p>
      </dgm:t>
    </dgm:pt>
    <dgm:pt modelId="{8631147B-D6E6-4D2B-AFB8-CE0C38A317F3}" type="parTrans" cxnId="{D459DB1F-1C3B-4928-A2F4-FA4185682D10}">
      <dgm:prSet/>
      <dgm:spPr/>
      <dgm:t>
        <a:bodyPr/>
        <a:lstStyle/>
        <a:p>
          <a:endParaRPr lang="en-US"/>
        </a:p>
      </dgm:t>
    </dgm:pt>
    <dgm:pt modelId="{CBCD145A-0E5A-4089-B257-552F797F1B4F}" type="sibTrans" cxnId="{D459DB1F-1C3B-4928-A2F4-FA4185682D10}">
      <dgm:prSet/>
      <dgm:spPr/>
      <dgm:t>
        <a:bodyPr/>
        <a:lstStyle/>
        <a:p>
          <a:endParaRPr lang="en-US"/>
        </a:p>
      </dgm:t>
    </dgm:pt>
    <dgm:pt modelId="{E80FEBF9-CCA9-4447-88F3-6EA280DF31BD}">
      <dgm:prSet/>
      <dgm:spPr/>
      <dgm:t>
        <a:bodyPr/>
        <a:lstStyle/>
        <a:p>
          <a:r>
            <a:rPr lang="en-US" baseline="0"/>
            <a:t>Beteende är primärt fokus.</a:t>
          </a:r>
          <a:endParaRPr lang="en-US"/>
        </a:p>
      </dgm:t>
    </dgm:pt>
    <dgm:pt modelId="{40AC38F0-6813-4CED-B8BE-63BCC4DC2841}" type="parTrans" cxnId="{687D12C8-196F-4F1F-A25E-1143A2D701F2}">
      <dgm:prSet/>
      <dgm:spPr/>
      <dgm:t>
        <a:bodyPr/>
        <a:lstStyle/>
        <a:p>
          <a:endParaRPr lang="en-US"/>
        </a:p>
      </dgm:t>
    </dgm:pt>
    <dgm:pt modelId="{8318B126-F223-472A-B7D8-C18D30CBDF59}" type="sibTrans" cxnId="{687D12C8-196F-4F1F-A25E-1143A2D701F2}">
      <dgm:prSet/>
      <dgm:spPr/>
      <dgm:t>
        <a:bodyPr/>
        <a:lstStyle/>
        <a:p>
          <a:endParaRPr lang="en-US"/>
        </a:p>
      </dgm:t>
    </dgm:pt>
    <dgm:pt modelId="{2FA54E63-1D40-5B4D-B50E-9D07562DDDFF}" type="pres">
      <dgm:prSet presAssocID="{73A05DBD-BC40-4BF7-ABB4-D8ED2EF36D7E}" presName="diagram" presStyleCnt="0">
        <dgm:presLayoutVars>
          <dgm:dir/>
          <dgm:resizeHandles/>
        </dgm:presLayoutVars>
      </dgm:prSet>
      <dgm:spPr/>
    </dgm:pt>
    <dgm:pt modelId="{8C94D5BC-DEC3-D243-983C-1D13CD6CA183}" type="pres">
      <dgm:prSet presAssocID="{CC10A373-99C2-4321-865D-14AC241D8FBC}" presName="firstNode" presStyleLbl="node1" presStyleIdx="0" presStyleCnt="2">
        <dgm:presLayoutVars>
          <dgm:bulletEnabled val="1"/>
        </dgm:presLayoutVars>
      </dgm:prSet>
      <dgm:spPr/>
    </dgm:pt>
    <dgm:pt modelId="{DE804EA9-C67A-B74D-A553-D09009572775}" type="pres">
      <dgm:prSet presAssocID="{CBCD145A-0E5A-4089-B257-552F797F1B4F}" presName="sibTrans" presStyleLbl="sibTrans2D1" presStyleIdx="0" presStyleCnt="1"/>
      <dgm:spPr/>
    </dgm:pt>
    <dgm:pt modelId="{F54FD55A-D6F9-1B46-817A-1BAE80E8A771}" type="pres">
      <dgm:prSet presAssocID="{E80FEBF9-CCA9-4447-88F3-6EA280DF31BD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D459DB1F-1C3B-4928-A2F4-FA4185682D10}" srcId="{73A05DBD-BC40-4BF7-ABB4-D8ED2EF36D7E}" destId="{CC10A373-99C2-4321-865D-14AC241D8FBC}" srcOrd="0" destOrd="0" parTransId="{8631147B-D6E6-4D2B-AFB8-CE0C38A317F3}" sibTransId="{CBCD145A-0E5A-4089-B257-552F797F1B4F}"/>
    <dgm:cxn modelId="{C90DCD5B-331E-E942-9C59-C7EF374CC663}" type="presOf" srcId="{CC10A373-99C2-4321-865D-14AC241D8FBC}" destId="{8C94D5BC-DEC3-D243-983C-1D13CD6CA183}" srcOrd="0" destOrd="0" presId="urn:microsoft.com/office/officeart/2005/8/layout/bProcess2"/>
    <dgm:cxn modelId="{108E665C-72B1-0544-BE29-E8373446D741}" type="presOf" srcId="{E80FEBF9-CCA9-4447-88F3-6EA280DF31BD}" destId="{F54FD55A-D6F9-1B46-817A-1BAE80E8A771}" srcOrd="0" destOrd="0" presId="urn:microsoft.com/office/officeart/2005/8/layout/bProcess2"/>
    <dgm:cxn modelId="{9DE1EB5D-7FC8-BD4A-BFD8-DDFF2305C0B0}" type="presOf" srcId="{73A05DBD-BC40-4BF7-ABB4-D8ED2EF36D7E}" destId="{2FA54E63-1D40-5B4D-B50E-9D07562DDDFF}" srcOrd="0" destOrd="0" presId="urn:microsoft.com/office/officeart/2005/8/layout/bProcess2"/>
    <dgm:cxn modelId="{687D12C8-196F-4F1F-A25E-1143A2D701F2}" srcId="{73A05DBD-BC40-4BF7-ABB4-D8ED2EF36D7E}" destId="{E80FEBF9-CCA9-4447-88F3-6EA280DF31BD}" srcOrd="1" destOrd="0" parTransId="{40AC38F0-6813-4CED-B8BE-63BCC4DC2841}" sibTransId="{8318B126-F223-472A-B7D8-C18D30CBDF59}"/>
    <dgm:cxn modelId="{4FA982F8-7363-D546-B189-A83AADBD6DA7}" type="presOf" srcId="{CBCD145A-0E5A-4089-B257-552F797F1B4F}" destId="{DE804EA9-C67A-B74D-A553-D09009572775}" srcOrd="0" destOrd="0" presId="urn:microsoft.com/office/officeart/2005/8/layout/bProcess2"/>
    <dgm:cxn modelId="{83E4728A-4F69-4048-8661-2D88DD451577}" type="presParOf" srcId="{2FA54E63-1D40-5B4D-B50E-9D07562DDDFF}" destId="{8C94D5BC-DEC3-D243-983C-1D13CD6CA183}" srcOrd="0" destOrd="0" presId="urn:microsoft.com/office/officeart/2005/8/layout/bProcess2"/>
    <dgm:cxn modelId="{8E44B9C5-AA75-2D4A-927E-413521D43529}" type="presParOf" srcId="{2FA54E63-1D40-5B4D-B50E-9D07562DDDFF}" destId="{DE804EA9-C67A-B74D-A553-D09009572775}" srcOrd="1" destOrd="0" presId="urn:microsoft.com/office/officeart/2005/8/layout/bProcess2"/>
    <dgm:cxn modelId="{CF1F40B5-795F-9F41-B647-0A3DDFDBD5D2}" type="presParOf" srcId="{2FA54E63-1D40-5B4D-B50E-9D07562DDDFF}" destId="{F54FD55A-D6F9-1B46-817A-1BAE80E8A771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ED4640-77FD-4948-9ADC-FECE8609644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16B023F-F153-4A11-9483-0968BE53076B}">
      <dgm:prSet/>
      <dgm:spPr/>
      <dgm:t>
        <a:bodyPr/>
        <a:lstStyle/>
        <a:p>
          <a:r>
            <a:rPr lang="en-US" baseline="0"/>
            <a:t>Vad kan en användare göra för att interagera med gränssnittet (t.ex. mus, finger, penna)?</a:t>
          </a:r>
          <a:endParaRPr lang="en-US"/>
        </a:p>
      </dgm:t>
    </dgm:pt>
    <dgm:pt modelId="{E496B42D-4BA2-4981-8A06-80B41AE458B8}" type="parTrans" cxnId="{7F08B0D8-C93C-4170-ACBD-C623D6A5A28B}">
      <dgm:prSet/>
      <dgm:spPr/>
      <dgm:t>
        <a:bodyPr/>
        <a:lstStyle/>
        <a:p>
          <a:endParaRPr lang="en-US"/>
        </a:p>
      </dgm:t>
    </dgm:pt>
    <dgm:pt modelId="{D905DF61-48E7-40F0-BDFF-8AAC342DBC97}" type="sibTrans" cxnId="{7F08B0D8-C93C-4170-ACBD-C623D6A5A28B}">
      <dgm:prSet/>
      <dgm:spPr/>
      <dgm:t>
        <a:bodyPr/>
        <a:lstStyle/>
        <a:p>
          <a:endParaRPr lang="en-US"/>
        </a:p>
      </dgm:t>
    </dgm:pt>
    <dgm:pt modelId="{09666523-108E-48DC-8A3B-8B8CE647968A}">
      <dgm:prSet/>
      <dgm:spPr/>
      <dgm:t>
        <a:bodyPr/>
        <a:lstStyle/>
        <a:p>
          <a:r>
            <a:rPr lang="en-US" baseline="0"/>
            <a:t>Vilka kommandon kan användaren utfärda (t.ex. kortkommandon)?</a:t>
          </a:r>
          <a:endParaRPr lang="en-US"/>
        </a:p>
      </dgm:t>
    </dgm:pt>
    <dgm:pt modelId="{88C42223-EA83-4F0C-BFC8-9151DDEFC896}" type="parTrans" cxnId="{B18C40EF-5462-4CDD-AD5F-0183910DB285}">
      <dgm:prSet/>
      <dgm:spPr/>
      <dgm:t>
        <a:bodyPr/>
        <a:lstStyle/>
        <a:p>
          <a:endParaRPr lang="en-US"/>
        </a:p>
      </dgm:t>
    </dgm:pt>
    <dgm:pt modelId="{C8245E18-24F1-4043-A890-A1B81B513ACB}" type="sibTrans" cxnId="{B18C40EF-5462-4CDD-AD5F-0183910DB285}">
      <dgm:prSet/>
      <dgm:spPr/>
      <dgm:t>
        <a:bodyPr/>
        <a:lstStyle/>
        <a:p>
          <a:endParaRPr lang="en-US"/>
        </a:p>
      </dgm:t>
    </dgm:pt>
    <dgm:pt modelId="{EFA6315D-C093-E549-8FCD-F97856DC434F}" type="pres">
      <dgm:prSet presAssocID="{63ED4640-77FD-4948-9ADC-FECE86096441}" presName="diagram" presStyleCnt="0">
        <dgm:presLayoutVars>
          <dgm:dir/>
          <dgm:resizeHandles val="exact"/>
        </dgm:presLayoutVars>
      </dgm:prSet>
      <dgm:spPr/>
    </dgm:pt>
    <dgm:pt modelId="{DA761581-1216-FD41-A799-14D1F5209DD3}" type="pres">
      <dgm:prSet presAssocID="{A16B023F-F153-4A11-9483-0968BE53076B}" presName="node" presStyleLbl="node1" presStyleIdx="0" presStyleCnt="2">
        <dgm:presLayoutVars>
          <dgm:bulletEnabled val="1"/>
        </dgm:presLayoutVars>
      </dgm:prSet>
      <dgm:spPr/>
    </dgm:pt>
    <dgm:pt modelId="{F838FBF2-E79B-584C-903F-B0AD6735D003}" type="pres">
      <dgm:prSet presAssocID="{D905DF61-48E7-40F0-BDFF-8AAC342DBC97}" presName="sibTrans" presStyleCnt="0"/>
      <dgm:spPr/>
    </dgm:pt>
    <dgm:pt modelId="{435A72ED-7A98-F74D-883F-F5E6A910B8B5}" type="pres">
      <dgm:prSet presAssocID="{09666523-108E-48DC-8A3B-8B8CE647968A}" presName="node" presStyleLbl="node1" presStyleIdx="1" presStyleCnt="2">
        <dgm:presLayoutVars>
          <dgm:bulletEnabled val="1"/>
        </dgm:presLayoutVars>
      </dgm:prSet>
      <dgm:spPr/>
    </dgm:pt>
  </dgm:ptLst>
  <dgm:cxnLst>
    <dgm:cxn modelId="{9A85B722-7204-D54D-9829-2877F85AE2D8}" type="presOf" srcId="{63ED4640-77FD-4948-9ADC-FECE86096441}" destId="{EFA6315D-C093-E549-8FCD-F97856DC434F}" srcOrd="0" destOrd="0" presId="urn:microsoft.com/office/officeart/2005/8/layout/default"/>
    <dgm:cxn modelId="{FD4D753F-99A6-6547-84E5-C9533761197F}" type="presOf" srcId="{09666523-108E-48DC-8A3B-8B8CE647968A}" destId="{435A72ED-7A98-F74D-883F-F5E6A910B8B5}" srcOrd="0" destOrd="0" presId="urn:microsoft.com/office/officeart/2005/8/layout/default"/>
    <dgm:cxn modelId="{681EC356-9ED2-1D46-AECC-B85D629D87F0}" type="presOf" srcId="{A16B023F-F153-4A11-9483-0968BE53076B}" destId="{DA761581-1216-FD41-A799-14D1F5209DD3}" srcOrd="0" destOrd="0" presId="urn:microsoft.com/office/officeart/2005/8/layout/default"/>
    <dgm:cxn modelId="{7F08B0D8-C93C-4170-ACBD-C623D6A5A28B}" srcId="{63ED4640-77FD-4948-9ADC-FECE86096441}" destId="{A16B023F-F153-4A11-9483-0968BE53076B}" srcOrd="0" destOrd="0" parTransId="{E496B42D-4BA2-4981-8A06-80B41AE458B8}" sibTransId="{D905DF61-48E7-40F0-BDFF-8AAC342DBC97}"/>
    <dgm:cxn modelId="{B18C40EF-5462-4CDD-AD5F-0183910DB285}" srcId="{63ED4640-77FD-4948-9ADC-FECE86096441}" destId="{09666523-108E-48DC-8A3B-8B8CE647968A}" srcOrd="1" destOrd="0" parTransId="{88C42223-EA83-4F0C-BFC8-9151DDEFC896}" sibTransId="{C8245E18-24F1-4043-A890-A1B81B513ACB}"/>
    <dgm:cxn modelId="{B0D19AC0-8D6D-934E-8979-B16D59349D2C}" type="presParOf" srcId="{EFA6315D-C093-E549-8FCD-F97856DC434F}" destId="{DA761581-1216-FD41-A799-14D1F5209DD3}" srcOrd="0" destOrd="0" presId="urn:microsoft.com/office/officeart/2005/8/layout/default"/>
    <dgm:cxn modelId="{742F6271-0BD9-624E-8A8F-BD07BB992CCE}" type="presParOf" srcId="{EFA6315D-C093-E549-8FCD-F97856DC434F}" destId="{F838FBF2-E79B-584C-903F-B0AD6735D003}" srcOrd="1" destOrd="0" presId="urn:microsoft.com/office/officeart/2005/8/layout/default"/>
    <dgm:cxn modelId="{3022C941-2A90-3E4B-AE2A-700D705C6E95}" type="presParOf" srcId="{EFA6315D-C093-E549-8FCD-F97856DC434F}" destId="{435A72ED-7A98-F74D-883F-F5E6A910B8B5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76425DF-2A14-4920-BCC1-5918136726B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C49AEBF-EBCB-4428-8E13-A11F782E06C6}">
      <dgm:prSet/>
      <dgm:spPr/>
      <dgm:t>
        <a:bodyPr/>
        <a:lstStyle/>
        <a:p>
          <a:r>
            <a:rPr lang="en-US" baseline="0"/>
            <a:t>Hur ändras utseendet för att ge användaren en aning om sitt beteende (t.ex. färg, form, storlek)?</a:t>
          </a:r>
          <a:endParaRPr lang="en-US"/>
        </a:p>
      </dgm:t>
    </dgm:pt>
    <dgm:pt modelId="{649EDD39-8E39-4F95-A99F-13FB0EB0E8C2}" type="parTrans" cxnId="{CA6DE0EE-5931-42AD-B780-C26710A01992}">
      <dgm:prSet/>
      <dgm:spPr/>
      <dgm:t>
        <a:bodyPr/>
        <a:lstStyle/>
        <a:p>
          <a:endParaRPr lang="en-US"/>
        </a:p>
      </dgm:t>
    </dgm:pt>
    <dgm:pt modelId="{2771166B-BEB9-418A-AD3C-E461176E9F53}" type="sibTrans" cxnId="{CA6DE0EE-5931-42AD-B780-C26710A01992}">
      <dgm:prSet/>
      <dgm:spPr/>
      <dgm:t>
        <a:bodyPr/>
        <a:lstStyle/>
        <a:p>
          <a:endParaRPr lang="en-US"/>
        </a:p>
      </dgm:t>
    </dgm:pt>
    <dgm:pt modelId="{B7D9CA81-C588-4E15-B9B4-ECDEC892A3BB}">
      <dgm:prSet/>
      <dgm:spPr/>
      <dgm:t>
        <a:bodyPr/>
        <a:lstStyle/>
        <a:p>
          <a:r>
            <a:rPr lang="en-US" baseline="0"/>
            <a:t>Hur låter du användarna veta att något är på väg att hända (t.ex. etiketter, instruktioner)?</a:t>
          </a:r>
          <a:endParaRPr lang="en-US"/>
        </a:p>
      </dgm:t>
    </dgm:pt>
    <dgm:pt modelId="{CE66C577-227A-4EAF-8C2E-F20114ABF94D}" type="parTrans" cxnId="{3AB17A8F-6C3E-48CA-86EC-B9BFEAA0BF06}">
      <dgm:prSet/>
      <dgm:spPr/>
      <dgm:t>
        <a:bodyPr/>
        <a:lstStyle/>
        <a:p>
          <a:endParaRPr lang="en-US"/>
        </a:p>
      </dgm:t>
    </dgm:pt>
    <dgm:pt modelId="{604B8FAE-AEAD-4975-B64D-AD2354CC842C}" type="sibTrans" cxnId="{3AB17A8F-6C3E-48CA-86EC-B9BFEAA0BF06}">
      <dgm:prSet/>
      <dgm:spPr/>
      <dgm:t>
        <a:bodyPr/>
        <a:lstStyle/>
        <a:p>
          <a:endParaRPr lang="en-US"/>
        </a:p>
      </dgm:t>
    </dgm:pt>
    <dgm:pt modelId="{AC73B254-54F4-6941-8971-BD4D3FB92118}" type="pres">
      <dgm:prSet presAssocID="{E76425DF-2A14-4920-BCC1-5918136726B3}" presName="linear" presStyleCnt="0">
        <dgm:presLayoutVars>
          <dgm:animLvl val="lvl"/>
          <dgm:resizeHandles val="exact"/>
        </dgm:presLayoutVars>
      </dgm:prSet>
      <dgm:spPr/>
    </dgm:pt>
    <dgm:pt modelId="{26A16B5C-5BF3-FC48-8A4A-A27058065F59}" type="pres">
      <dgm:prSet presAssocID="{0C49AEBF-EBCB-4428-8E13-A11F782E06C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F2B9BA7-9AD1-544A-BE60-21E8C6460C79}" type="pres">
      <dgm:prSet presAssocID="{2771166B-BEB9-418A-AD3C-E461176E9F53}" presName="spacer" presStyleCnt="0"/>
      <dgm:spPr/>
    </dgm:pt>
    <dgm:pt modelId="{8CC1E9E0-2F15-C943-820D-24377642FD24}" type="pres">
      <dgm:prSet presAssocID="{B7D9CA81-C588-4E15-B9B4-ECDEC892A3B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F7C4C30-CA15-2E45-816E-3D1F287F6940}" type="presOf" srcId="{E76425DF-2A14-4920-BCC1-5918136726B3}" destId="{AC73B254-54F4-6941-8971-BD4D3FB92118}" srcOrd="0" destOrd="0" presId="urn:microsoft.com/office/officeart/2005/8/layout/vList2"/>
    <dgm:cxn modelId="{94B18230-3A9E-C848-9854-DE472F88C938}" type="presOf" srcId="{B7D9CA81-C588-4E15-B9B4-ECDEC892A3BB}" destId="{8CC1E9E0-2F15-C943-820D-24377642FD24}" srcOrd="0" destOrd="0" presId="urn:microsoft.com/office/officeart/2005/8/layout/vList2"/>
    <dgm:cxn modelId="{3AB17A8F-6C3E-48CA-86EC-B9BFEAA0BF06}" srcId="{E76425DF-2A14-4920-BCC1-5918136726B3}" destId="{B7D9CA81-C588-4E15-B9B4-ECDEC892A3BB}" srcOrd="1" destOrd="0" parTransId="{CE66C577-227A-4EAF-8C2E-F20114ABF94D}" sibTransId="{604B8FAE-AEAD-4975-B64D-AD2354CC842C}"/>
    <dgm:cxn modelId="{EA989CE8-5AB6-8D43-9327-1ED45CDF0BB2}" type="presOf" srcId="{0C49AEBF-EBCB-4428-8E13-A11F782E06C6}" destId="{26A16B5C-5BF3-FC48-8A4A-A27058065F59}" srcOrd="0" destOrd="0" presId="urn:microsoft.com/office/officeart/2005/8/layout/vList2"/>
    <dgm:cxn modelId="{CA6DE0EE-5931-42AD-B780-C26710A01992}" srcId="{E76425DF-2A14-4920-BCC1-5918136726B3}" destId="{0C49AEBF-EBCB-4428-8E13-A11F782E06C6}" srcOrd="0" destOrd="0" parTransId="{649EDD39-8E39-4F95-A99F-13FB0EB0E8C2}" sibTransId="{2771166B-BEB9-418A-AD3C-E461176E9F53}"/>
    <dgm:cxn modelId="{BC72976F-A1A6-2C4B-9F2A-43B10857B428}" type="presParOf" srcId="{AC73B254-54F4-6941-8971-BD4D3FB92118}" destId="{26A16B5C-5BF3-FC48-8A4A-A27058065F59}" srcOrd="0" destOrd="0" presId="urn:microsoft.com/office/officeart/2005/8/layout/vList2"/>
    <dgm:cxn modelId="{E049B333-3E2A-2043-9A2C-CB9FE29C0674}" type="presParOf" srcId="{AC73B254-54F4-6941-8971-BD4D3FB92118}" destId="{9F2B9BA7-9AD1-544A-BE60-21E8C6460C79}" srcOrd="1" destOrd="0" presId="urn:microsoft.com/office/officeart/2005/8/layout/vList2"/>
    <dgm:cxn modelId="{5D2557D5-14C2-6A46-888F-1FD245EC23E1}" type="presParOf" srcId="{AC73B254-54F4-6941-8971-BD4D3FB92118}" destId="{8CC1E9E0-2F15-C943-820D-24377642FD2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6DF519-B76A-4C6A-B82C-76B5904A7B4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6685742-13F0-49D9-971C-27AAC7B589C7}">
      <dgm:prSet/>
      <dgm:spPr/>
      <dgm:t>
        <a:bodyPr/>
        <a:lstStyle/>
        <a:p>
          <a:r>
            <a:rPr lang="en-US" baseline="0"/>
            <a:t>Hur förhindrar du fel?</a:t>
          </a:r>
          <a:endParaRPr lang="en-US"/>
        </a:p>
      </dgm:t>
    </dgm:pt>
    <dgm:pt modelId="{F205878B-ED6F-41B4-BA12-19B6B06D7F44}" type="parTrans" cxnId="{BF0B9A01-7220-4113-BAF5-CE7ECDF2A997}">
      <dgm:prSet/>
      <dgm:spPr/>
      <dgm:t>
        <a:bodyPr/>
        <a:lstStyle/>
        <a:p>
          <a:endParaRPr lang="en-US"/>
        </a:p>
      </dgm:t>
    </dgm:pt>
    <dgm:pt modelId="{2608C60F-BAD1-4FAC-8E85-4D77724FDF42}" type="sibTrans" cxnId="{BF0B9A01-7220-4113-BAF5-CE7ECDF2A997}">
      <dgm:prSet/>
      <dgm:spPr/>
      <dgm:t>
        <a:bodyPr/>
        <a:lstStyle/>
        <a:p>
          <a:endParaRPr lang="en-US"/>
        </a:p>
      </dgm:t>
    </dgm:pt>
    <dgm:pt modelId="{75F6A047-BE49-48D1-ADA0-F11B9BD4D0EA}">
      <dgm:prSet/>
      <dgm:spPr/>
      <dgm:t>
        <a:bodyPr/>
        <a:lstStyle/>
        <a:p>
          <a:r>
            <a:rPr lang="en-US" baseline="0" dirty="0"/>
            <a:t>Om </a:t>
          </a:r>
          <a:r>
            <a:rPr lang="en-US" baseline="0" dirty="0" err="1"/>
            <a:t>ett</a:t>
          </a:r>
          <a:r>
            <a:rPr lang="en-US" baseline="0" dirty="0"/>
            <a:t> </a:t>
          </a:r>
          <a:r>
            <a:rPr lang="en-US" baseline="0" dirty="0" err="1"/>
            <a:t>fel</a:t>
          </a:r>
          <a:r>
            <a:rPr lang="en-US" baseline="0" dirty="0"/>
            <a:t> </a:t>
          </a:r>
          <a:r>
            <a:rPr lang="en-US" baseline="0" dirty="0" err="1"/>
            <a:t>inträffar</a:t>
          </a:r>
          <a:r>
            <a:rPr lang="en-US" baseline="0" dirty="0"/>
            <a:t>, </a:t>
          </a:r>
          <a:r>
            <a:rPr lang="en-US" baseline="0" dirty="0" err="1"/>
            <a:t>hur</a:t>
          </a:r>
          <a:r>
            <a:rPr lang="en-US" baseline="0" dirty="0"/>
            <a:t> vet </a:t>
          </a:r>
          <a:r>
            <a:rPr lang="en-US" baseline="0" dirty="0" err="1"/>
            <a:t>användaren</a:t>
          </a:r>
          <a:r>
            <a:rPr lang="en-US" baseline="0" dirty="0"/>
            <a:t> </a:t>
          </a:r>
          <a:r>
            <a:rPr lang="en-US" baseline="0" dirty="0" err="1"/>
            <a:t>vad</a:t>
          </a:r>
          <a:r>
            <a:rPr lang="en-US" baseline="0" dirty="0"/>
            <a:t> </a:t>
          </a:r>
          <a:r>
            <a:rPr lang="en-US" baseline="0" dirty="0" err="1"/>
            <a:t>som</a:t>
          </a:r>
          <a:r>
            <a:rPr lang="en-US" baseline="0" dirty="0"/>
            <a:t> </a:t>
          </a:r>
          <a:r>
            <a:rPr lang="en-US" baseline="0" dirty="0" err="1"/>
            <a:t>hände</a:t>
          </a:r>
          <a:r>
            <a:rPr lang="en-US" baseline="0" dirty="0"/>
            <a:t> </a:t>
          </a:r>
          <a:r>
            <a:rPr lang="en-US" baseline="0" dirty="0" err="1"/>
            <a:t>och</a:t>
          </a:r>
          <a:r>
            <a:rPr lang="en-US" baseline="0" dirty="0"/>
            <a:t> </a:t>
          </a:r>
          <a:r>
            <a:rPr lang="en-US" baseline="0" dirty="0" err="1"/>
            <a:t>hur</a:t>
          </a:r>
          <a:r>
            <a:rPr lang="en-US" baseline="0" dirty="0"/>
            <a:t> man </a:t>
          </a:r>
          <a:r>
            <a:rPr lang="en-US" baseline="0" dirty="0" err="1"/>
            <a:t>kan</a:t>
          </a:r>
          <a:r>
            <a:rPr lang="en-US" baseline="0" dirty="0"/>
            <a:t> </a:t>
          </a:r>
          <a:r>
            <a:rPr lang="en-US" baseline="0" dirty="0" err="1"/>
            <a:t>åtgärda</a:t>
          </a:r>
          <a:r>
            <a:rPr lang="en-US" baseline="0" dirty="0"/>
            <a:t> det?</a:t>
          </a:r>
          <a:endParaRPr lang="en-US" dirty="0"/>
        </a:p>
      </dgm:t>
    </dgm:pt>
    <dgm:pt modelId="{3C4A8393-6213-4574-A472-8EE44BCDF5FC}" type="parTrans" cxnId="{1F968A8A-FD7A-4840-B748-6EF87151ED6B}">
      <dgm:prSet/>
      <dgm:spPr/>
      <dgm:t>
        <a:bodyPr/>
        <a:lstStyle/>
        <a:p>
          <a:endParaRPr lang="en-US"/>
        </a:p>
      </dgm:t>
    </dgm:pt>
    <dgm:pt modelId="{055A53EB-F6BE-4799-B74E-7AB2D5D9166A}" type="sibTrans" cxnId="{1F968A8A-FD7A-4840-B748-6EF87151ED6B}">
      <dgm:prSet/>
      <dgm:spPr/>
      <dgm:t>
        <a:bodyPr/>
        <a:lstStyle/>
        <a:p>
          <a:endParaRPr lang="en-US"/>
        </a:p>
      </dgm:t>
    </dgm:pt>
    <dgm:pt modelId="{A947C502-E8FE-1449-8F1D-2832806860CA}" type="pres">
      <dgm:prSet presAssocID="{6C6DF519-B76A-4C6A-B82C-76B5904A7B4B}" presName="linear" presStyleCnt="0">
        <dgm:presLayoutVars>
          <dgm:animLvl val="lvl"/>
          <dgm:resizeHandles val="exact"/>
        </dgm:presLayoutVars>
      </dgm:prSet>
      <dgm:spPr/>
    </dgm:pt>
    <dgm:pt modelId="{E6D3A4DD-E3F3-2349-88D1-A5297E9FB0EC}" type="pres">
      <dgm:prSet presAssocID="{E6685742-13F0-49D9-971C-27AAC7B589C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8AFBE7D-4046-5C46-9603-8858D5EB383B}" type="pres">
      <dgm:prSet presAssocID="{2608C60F-BAD1-4FAC-8E85-4D77724FDF42}" presName="spacer" presStyleCnt="0"/>
      <dgm:spPr/>
    </dgm:pt>
    <dgm:pt modelId="{8E390A07-CCC3-5843-AFAA-272D41695977}" type="pres">
      <dgm:prSet presAssocID="{75F6A047-BE49-48D1-ADA0-F11B9BD4D0E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F0B9A01-7220-4113-BAF5-CE7ECDF2A997}" srcId="{6C6DF519-B76A-4C6A-B82C-76B5904A7B4B}" destId="{E6685742-13F0-49D9-971C-27AAC7B589C7}" srcOrd="0" destOrd="0" parTransId="{F205878B-ED6F-41B4-BA12-19B6B06D7F44}" sibTransId="{2608C60F-BAD1-4FAC-8E85-4D77724FDF42}"/>
    <dgm:cxn modelId="{0FFE662E-C4CF-334B-82FE-99F40F958E5C}" type="presOf" srcId="{75F6A047-BE49-48D1-ADA0-F11B9BD4D0EA}" destId="{8E390A07-CCC3-5843-AFAA-272D41695977}" srcOrd="0" destOrd="0" presId="urn:microsoft.com/office/officeart/2005/8/layout/vList2"/>
    <dgm:cxn modelId="{1F968A8A-FD7A-4840-B748-6EF87151ED6B}" srcId="{6C6DF519-B76A-4C6A-B82C-76B5904A7B4B}" destId="{75F6A047-BE49-48D1-ADA0-F11B9BD4D0EA}" srcOrd="1" destOrd="0" parTransId="{3C4A8393-6213-4574-A472-8EE44BCDF5FC}" sibTransId="{055A53EB-F6BE-4799-B74E-7AB2D5D9166A}"/>
    <dgm:cxn modelId="{2F0F8D99-DAC8-7A43-AFD0-6E0077729E67}" type="presOf" srcId="{6C6DF519-B76A-4C6A-B82C-76B5904A7B4B}" destId="{A947C502-E8FE-1449-8F1D-2832806860CA}" srcOrd="0" destOrd="0" presId="urn:microsoft.com/office/officeart/2005/8/layout/vList2"/>
    <dgm:cxn modelId="{8DB8F5E0-F43B-D14F-AD24-CD6020258BDF}" type="presOf" srcId="{E6685742-13F0-49D9-971C-27AAC7B589C7}" destId="{E6D3A4DD-E3F3-2349-88D1-A5297E9FB0EC}" srcOrd="0" destOrd="0" presId="urn:microsoft.com/office/officeart/2005/8/layout/vList2"/>
    <dgm:cxn modelId="{ED0CED1D-0363-5B43-90B7-7F9292153DB8}" type="presParOf" srcId="{A947C502-E8FE-1449-8F1D-2832806860CA}" destId="{E6D3A4DD-E3F3-2349-88D1-A5297E9FB0EC}" srcOrd="0" destOrd="0" presId="urn:microsoft.com/office/officeart/2005/8/layout/vList2"/>
    <dgm:cxn modelId="{F486DFB4-EACA-F541-BBE1-FEA3256E3B46}" type="presParOf" srcId="{A947C502-E8FE-1449-8F1D-2832806860CA}" destId="{88AFBE7D-4046-5C46-9603-8858D5EB383B}" srcOrd="1" destOrd="0" presId="urn:microsoft.com/office/officeart/2005/8/layout/vList2"/>
    <dgm:cxn modelId="{513563C7-DD71-3149-B949-19D7FB999FE9}" type="presParOf" srcId="{A947C502-E8FE-1449-8F1D-2832806860CA}" destId="{8E390A07-CCC3-5843-AFAA-272D4169597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4A4BC4A-5DD7-45C2-8A67-82E21C81068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0AA8157-9505-4016-9CC8-77EFF2939436}">
      <dgm:prSet/>
      <dgm:spPr/>
      <dgm:t>
        <a:bodyPr/>
        <a:lstStyle/>
        <a:p>
          <a:r>
            <a:rPr lang="en-US" baseline="0"/>
            <a:t>Vilken typ av feedback ska användaren få när de vidtar några åtgärder (t.ex. bekräftelsemeddelande)?</a:t>
          </a:r>
          <a:endParaRPr lang="en-US"/>
        </a:p>
      </dgm:t>
    </dgm:pt>
    <dgm:pt modelId="{B243048F-8663-4973-A476-9FAB71D1A6D3}" type="parTrans" cxnId="{1AA0AD27-F845-4264-AF81-34102D041DC3}">
      <dgm:prSet/>
      <dgm:spPr/>
      <dgm:t>
        <a:bodyPr/>
        <a:lstStyle/>
        <a:p>
          <a:endParaRPr lang="en-US"/>
        </a:p>
      </dgm:t>
    </dgm:pt>
    <dgm:pt modelId="{6944B8B1-7875-4D57-8C26-256B649003B2}" type="sibTrans" cxnId="{1AA0AD27-F845-4264-AF81-34102D041DC3}">
      <dgm:prSet/>
      <dgm:spPr/>
      <dgm:t>
        <a:bodyPr/>
        <a:lstStyle/>
        <a:p>
          <a:endParaRPr lang="en-US"/>
        </a:p>
      </dgm:t>
    </dgm:pt>
    <dgm:pt modelId="{13C2EB06-A341-4878-9382-338E86015C0C}">
      <dgm:prSet/>
      <dgm:spPr/>
      <dgm:t>
        <a:bodyPr/>
        <a:lstStyle/>
        <a:p>
          <a:r>
            <a:rPr lang="en-US" baseline="0"/>
            <a:t>Hur snabb ska feedbacken vara?</a:t>
          </a:r>
          <a:endParaRPr lang="en-US"/>
        </a:p>
      </dgm:t>
    </dgm:pt>
    <dgm:pt modelId="{52DC1F24-7F4E-4F4C-B6BA-085CBE397FE4}" type="parTrans" cxnId="{86AF2789-9221-4F48-B2C8-1972B554A696}">
      <dgm:prSet/>
      <dgm:spPr/>
      <dgm:t>
        <a:bodyPr/>
        <a:lstStyle/>
        <a:p>
          <a:endParaRPr lang="en-US"/>
        </a:p>
      </dgm:t>
    </dgm:pt>
    <dgm:pt modelId="{312700FE-E23E-4D16-8FA4-3763ACD17CA4}" type="sibTrans" cxnId="{86AF2789-9221-4F48-B2C8-1972B554A696}">
      <dgm:prSet/>
      <dgm:spPr/>
      <dgm:t>
        <a:bodyPr/>
        <a:lstStyle/>
        <a:p>
          <a:endParaRPr lang="en-US"/>
        </a:p>
      </dgm:t>
    </dgm:pt>
    <dgm:pt modelId="{1F369DCB-796A-C14D-AC59-218D283AEA72}" type="pres">
      <dgm:prSet presAssocID="{74A4BC4A-5DD7-45C2-8A67-82E21C810681}" presName="linear" presStyleCnt="0">
        <dgm:presLayoutVars>
          <dgm:animLvl val="lvl"/>
          <dgm:resizeHandles val="exact"/>
        </dgm:presLayoutVars>
      </dgm:prSet>
      <dgm:spPr/>
    </dgm:pt>
    <dgm:pt modelId="{3DAD322D-F4BA-2041-BB85-C85C6260062B}" type="pres">
      <dgm:prSet presAssocID="{20AA8157-9505-4016-9CC8-77EFF293943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2EF9CA8-E6F0-9C44-833E-80ECF36ADBC1}" type="pres">
      <dgm:prSet presAssocID="{6944B8B1-7875-4D57-8C26-256B649003B2}" presName="spacer" presStyleCnt="0"/>
      <dgm:spPr/>
    </dgm:pt>
    <dgm:pt modelId="{B3510458-81CD-F34E-A3D3-5D4C3573B4F4}" type="pres">
      <dgm:prSet presAssocID="{13C2EB06-A341-4878-9382-338E86015C0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AA0AD27-F845-4264-AF81-34102D041DC3}" srcId="{74A4BC4A-5DD7-45C2-8A67-82E21C810681}" destId="{20AA8157-9505-4016-9CC8-77EFF2939436}" srcOrd="0" destOrd="0" parTransId="{B243048F-8663-4973-A476-9FAB71D1A6D3}" sibTransId="{6944B8B1-7875-4D57-8C26-256B649003B2}"/>
    <dgm:cxn modelId="{5A9E4835-C0F3-B943-B73E-98D6C7E8DB09}" type="presOf" srcId="{20AA8157-9505-4016-9CC8-77EFF2939436}" destId="{3DAD322D-F4BA-2041-BB85-C85C6260062B}" srcOrd="0" destOrd="0" presId="urn:microsoft.com/office/officeart/2005/8/layout/vList2"/>
    <dgm:cxn modelId="{62C8AA63-EBA9-DC4F-A957-DFE3601DDC41}" type="presOf" srcId="{13C2EB06-A341-4878-9382-338E86015C0C}" destId="{B3510458-81CD-F34E-A3D3-5D4C3573B4F4}" srcOrd="0" destOrd="0" presId="urn:microsoft.com/office/officeart/2005/8/layout/vList2"/>
    <dgm:cxn modelId="{DDDE2987-1AF1-FE4D-9027-2CC4EB433291}" type="presOf" srcId="{74A4BC4A-5DD7-45C2-8A67-82E21C810681}" destId="{1F369DCB-796A-C14D-AC59-218D283AEA72}" srcOrd="0" destOrd="0" presId="urn:microsoft.com/office/officeart/2005/8/layout/vList2"/>
    <dgm:cxn modelId="{86AF2789-9221-4F48-B2C8-1972B554A696}" srcId="{74A4BC4A-5DD7-45C2-8A67-82E21C810681}" destId="{13C2EB06-A341-4878-9382-338E86015C0C}" srcOrd="1" destOrd="0" parTransId="{52DC1F24-7F4E-4F4C-B6BA-085CBE397FE4}" sibTransId="{312700FE-E23E-4D16-8FA4-3763ACD17CA4}"/>
    <dgm:cxn modelId="{BC822AB5-C29C-DE4B-A8FF-389C62E7BD8E}" type="presParOf" srcId="{1F369DCB-796A-C14D-AC59-218D283AEA72}" destId="{3DAD322D-F4BA-2041-BB85-C85C6260062B}" srcOrd="0" destOrd="0" presId="urn:microsoft.com/office/officeart/2005/8/layout/vList2"/>
    <dgm:cxn modelId="{D314BE77-745B-6B47-AA6E-920B73063644}" type="presParOf" srcId="{1F369DCB-796A-C14D-AC59-218D283AEA72}" destId="{72EF9CA8-E6F0-9C44-833E-80ECF36ADBC1}" srcOrd="1" destOrd="0" presId="urn:microsoft.com/office/officeart/2005/8/layout/vList2"/>
    <dgm:cxn modelId="{CD2B096D-CCA7-AA4E-9B44-0245CEAB8CE8}" type="presParOf" srcId="{1F369DCB-796A-C14D-AC59-218D283AEA72}" destId="{B3510458-81CD-F34E-A3D3-5D4C3573B4F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8ADC0-9340-4D44-A9AC-D69B7DB2141F}">
      <dsp:nvSpPr>
        <dsp:cNvPr id="0" name=""/>
        <dsp:cNvSpPr/>
      </dsp:nvSpPr>
      <dsp:spPr>
        <a:xfrm>
          <a:off x="0" y="887479"/>
          <a:ext cx="3145311" cy="18871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Antalet klick för att göra något?</a:t>
          </a:r>
          <a:endParaRPr lang="en-US" sz="3000" kern="1200"/>
        </a:p>
      </dsp:txBody>
      <dsp:txXfrm>
        <a:off x="0" y="887479"/>
        <a:ext cx="3145311" cy="1887187"/>
      </dsp:txXfrm>
    </dsp:sp>
    <dsp:sp modelId="{0F3FFCCC-8CFA-F040-A68D-7163EC4FB658}">
      <dsp:nvSpPr>
        <dsp:cNvPr id="0" name=""/>
        <dsp:cNvSpPr/>
      </dsp:nvSpPr>
      <dsp:spPr>
        <a:xfrm>
          <a:off x="3459843" y="887479"/>
          <a:ext cx="3145311" cy="1887187"/>
        </a:xfrm>
        <a:prstGeom prst="rect">
          <a:avLst/>
        </a:prstGeom>
        <a:solidFill>
          <a:schemeClr val="accent5">
            <a:hueOff val="742061"/>
            <a:satOff val="3162"/>
            <a:lumOff val="-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Felmedelanden?</a:t>
          </a:r>
          <a:endParaRPr lang="en-US" sz="3000" kern="1200"/>
        </a:p>
      </dsp:txBody>
      <dsp:txXfrm>
        <a:off x="3459843" y="887479"/>
        <a:ext cx="3145311" cy="1887187"/>
      </dsp:txXfrm>
    </dsp:sp>
    <dsp:sp modelId="{F3362704-1D90-0145-9B0B-C277A3A67AAD}">
      <dsp:nvSpPr>
        <dsp:cNvPr id="0" name=""/>
        <dsp:cNvSpPr/>
      </dsp:nvSpPr>
      <dsp:spPr>
        <a:xfrm>
          <a:off x="6919686" y="887479"/>
          <a:ext cx="3145311" cy="1887187"/>
        </a:xfrm>
        <a:prstGeom prst="rect">
          <a:avLst/>
        </a:prstGeom>
        <a:solidFill>
          <a:schemeClr val="accent5">
            <a:hueOff val="1484122"/>
            <a:satOff val="6324"/>
            <a:lumOff val="-1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 dirty="0" err="1"/>
            <a:t>Slita</a:t>
          </a:r>
          <a:r>
            <a:rPr lang="en-US" sz="3000" kern="1200" baseline="0" dirty="0"/>
            <a:t> </a:t>
          </a:r>
          <a:r>
            <a:rPr lang="en-US" sz="3000" kern="1200" baseline="0" dirty="0" err="1"/>
            <a:t>håret</a:t>
          </a:r>
          <a:r>
            <a:rPr lang="en-US" sz="3000" kern="1200" baseline="0" dirty="0"/>
            <a:t> </a:t>
          </a:r>
          <a:r>
            <a:rPr lang="en-US" sz="3000" kern="1200" baseline="0" dirty="0" err="1"/>
            <a:t>för</a:t>
          </a:r>
          <a:r>
            <a:rPr lang="en-US" sz="3000" kern="1200" baseline="0" dirty="0"/>
            <a:t> </a:t>
          </a:r>
          <a:r>
            <a:rPr lang="en-US" sz="3000" kern="1200" baseline="0" dirty="0" err="1"/>
            <a:t>att</a:t>
          </a:r>
          <a:r>
            <a:rPr lang="en-US" sz="3000" kern="1200" baseline="0" dirty="0"/>
            <a:t> man </a:t>
          </a:r>
          <a:r>
            <a:rPr lang="en-US" sz="3000" kern="1200" baseline="0" dirty="0" err="1"/>
            <a:t>blir</a:t>
          </a:r>
          <a:r>
            <a:rPr lang="en-US" sz="3000" kern="1200" baseline="0" dirty="0"/>
            <a:t> </a:t>
          </a:r>
          <a:r>
            <a:rPr lang="en-US" sz="3000" kern="1200" baseline="0" dirty="0" err="1"/>
            <a:t>förbannad</a:t>
          </a:r>
          <a:r>
            <a:rPr lang="en-US" sz="3000" kern="1200" baseline="0" dirty="0"/>
            <a:t> av </a:t>
          </a:r>
          <a:r>
            <a:rPr lang="en-US" sz="3000" kern="1200" baseline="0" dirty="0" err="1"/>
            <a:t>att</a:t>
          </a:r>
          <a:r>
            <a:rPr lang="en-US" sz="3000" kern="1200" baseline="0" dirty="0"/>
            <a:t> </a:t>
          </a:r>
          <a:r>
            <a:rPr lang="en-US" sz="3000" kern="1200" baseline="0" dirty="0" err="1"/>
            <a:t>använda</a:t>
          </a:r>
          <a:r>
            <a:rPr lang="en-US" sz="3000" kern="1200" baseline="0" dirty="0"/>
            <a:t> Appen, </a:t>
          </a:r>
          <a:r>
            <a:rPr lang="en-US" sz="3000" kern="1200" baseline="0" dirty="0" err="1"/>
            <a:t>webbsidan</a:t>
          </a:r>
          <a:r>
            <a:rPr lang="en-US" sz="3000" kern="1200" baseline="0" dirty="0"/>
            <a:t>?</a:t>
          </a:r>
          <a:endParaRPr lang="en-US" sz="3000" kern="1200" dirty="0"/>
        </a:p>
      </dsp:txBody>
      <dsp:txXfrm>
        <a:off x="6919686" y="887479"/>
        <a:ext cx="3145311" cy="18871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FEEED-5045-0947-BF09-541F6D3E43D3}">
      <dsp:nvSpPr>
        <dsp:cNvPr id="0" name=""/>
        <dsp:cNvSpPr/>
      </dsp:nvSpPr>
      <dsp:spPr>
        <a:xfrm>
          <a:off x="526839" y="649"/>
          <a:ext cx="2816037" cy="16896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Interaktion mellan människa och dator: Studier av hur människor interagerar med datorer</a:t>
          </a:r>
          <a:endParaRPr lang="en-US" sz="2200" kern="1200"/>
        </a:p>
      </dsp:txBody>
      <dsp:txXfrm>
        <a:off x="526839" y="649"/>
        <a:ext cx="2816037" cy="1689622"/>
      </dsp:txXfrm>
    </dsp:sp>
    <dsp:sp modelId="{108876D2-E998-D34B-B65D-0222421B6624}">
      <dsp:nvSpPr>
        <dsp:cNvPr id="0" name=""/>
        <dsp:cNvSpPr/>
      </dsp:nvSpPr>
      <dsp:spPr>
        <a:xfrm>
          <a:off x="3624480" y="649"/>
          <a:ext cx="2816037" cy="1689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Interaktionsdesign: Design av interaktivt beteende</a:t>
          </a:r>
          <a:endParaRPr lang="en-US" sz="2200" kern="1200"/>
        </a:p>
      </dsp:txBody>
      <dsp:txXfrm>
        <a:off x="3624480" y="649"/>
        <a:ext cx="2816037" cy="1689622"/>
      </dsp:txXfrm>
    </dsp:sp>
    <dsp:sp modelId="{0490F38F-93D6-5B41-B24D-DC4A32679F94}">
      <dsp:nvSpPr>
        <dsp:cNvPr id="0" name=""/>
        <dsp:cNvSpPr/>
      </dsp:nvSpPr>
      <dsp:spPr>
        <a:xfrm>
          <a:off x="6722121" y="649"/>
          <a:ext cx="2816037" cy="168962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Innehållsstrategi: Planering, utveckling och hantering av innehåll</a:t>
          </a:r>
          <a:endParaRPr lang="en-US" sz="2200" kern="1200"/>
        </a:p>
      </dsp:txBody>
      <dsp:txXfrm>
        <a:off x="6722121" y="649"/>
        <a:ext cx="2816037" cy="1689622"/>
      </dsp:txXfrm>
    </dsp:sp>
    <dsp:sp modelId="{6873977A-4269-A644-AB89-A418E9FBABE6}">
      <dsp:nvSpPr>
        <dsp:cNvPr id="0" name=""/>
        <dsp:cNvSpPr/>
      </dsp:nvSpPr>
      <dsp:spPr>
        <a:xfrm>
          <a:off x="2075660" y="1971875"/>
          <a:ext cx="2816037" cy="1689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Informationsarkitektur: Organisation, märkning och navigering</a:t>
          </a:r>
          <a:endParaRPr lang="en-US" sz="2200" kern="1200"/>
        </a:p>
      </dsp:txBody>
      <dsp:txXfrm>
        <a:off x="2075660" y="1971875"/>
        <a:ext cx="2816037" cy="1689622"/>
      </dsp:txXfrm>
    </dsp:sp>
    <dsp:sp modelId="{B5D5E96B-80AA-D94E-ABC4-441BC8D8B197}">
      <dsp:nvSpPr>
        <dsp:cNvPr id="0" name=""/>
        <dsp:cNvSpPr/>
      </dsp:nvSpPr>
      <dsp:spPr>
        <a:xfrm>
          <a:off x="5173300" y="1971875"/>
          <a:ext cx="2816037" cy="168962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Användbarhetstestning: Användningstestning av slutanvändare</a:t>
          </a:r>
          <a:endParaRPr lang="en-US" sz="2200" kern="1200"/>
        </a:p>
      </dsp:txBody>
      <dsp:txXfrm>
        <a:off x="5173300" y="1971875"/>
        <a:ext cx="2816037" cy="16896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F860DA-DE87-6E4C-80DD-1ACC7CCF87A8}">
      <dsp:nvSpPr>
        <dsp:cNvPr id="0" name=""/>
        <dsp:cNvSpPr/>
      </dsp:nvSpPr>
      <dsp:spPr>
        <a:xfrm>
          <a:off x="0" y="887479"/>
          <a:ext cx="3145311" cy="18871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Om ditt system inte är användarvänligt så finns det konkurrenter som uppfyller det kriteriet</a:t>
          </a:r>
          <a:endParaRPr lang="en-US" sz="2600" kern="1200"/>
        </a:p>
      </dsp:txBody>
      <dsp:txXfrm>
        <a:off x="0" y="887479"/>
        <a:ext cx="3145311" cy="1887187"/>
      </dsp:txXfrm>
    </dsp:sp>
    <dsp:sp modelId="{AE592A04-CE43-1A4E-8AEB-4519DA9DA51A}">
      <dsp:nvSpPr>
        <dsp:cNvPr id="0" name=""/>
        <dsp:cNvSpPr/>
      </dsp:nvSpPr>
      <dsp:spPr>
        <a:xfrm>
          <a:off x="3459843" y="887479"/>
          <a:ext cx="3145311" cy="1887187"/>
        </a:xfrm>
        <a:prstGeom prst="rect">
          <a:avLst/>
        </a:prstGeom>
        <a:solidFill>
          <a:schemeClr val="accent5">
            <a:hueOff val="742061"/>
            <a:satOff val="3162"/>
            <a:lumOff val="-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Håll användarna kvar med lättanvänt UX</a:t>
          </a:r>
          <a:endParaRPr lang="en-US" sz="2600" kern="1200"/>
        </a:p>
      </dsp:txBody>
      <dsp:txXfrm>
        <a:off x="3459843" y="887479"/>
        <a:ext cx="3145311" cy="1887187"/>
      </dsp:txXfrm>
    </dsp:sp>
    <dsp:sp modelId="{1487CC21-82DC-A441-9B33-E1B3C41A2D17}">
      <dsp:nvSpPr>
        <dsp:cNvPr id="0" name=""/>
        <dsp:cNvSpPr/>
      </dsp:nvSpPr>
      <dsp:spPr>
        <a:xfrm>
          <a:off x="6919686" y="887479"/>
          <a:ext cx="3145311" cy="1887187"/>
        </a:xfrm>
        <a:prstGeom prst="rect">
          <a:avLst/>
        </a:prstGeom>
        <a:solidFill>
          <a:schemeClr val="accent5">
            <a:hueOff val="1484122"/>
            <a:satOff val="6324"/>
            <a:lumOff val="-1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Genomtänkt UX kan minska utvecklings ineffektivitet (behöver inte göra om arbete)</a:t>
          </a:r>
          <a:endParaRPr lang="en-US" sz="2600" kern="1200"/>
        </a:p>
      </dsp:txBody>
      <dsp:txXfrm>
        <a:off x="6919686" y="887479"/>
        <a:ext cx="3145311" cy="1887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8F371-B83C-D849-8475-9B129ABA525D}">
      <dsp:nvSpPr>
        <dsp:cNvPr id="0" name=""/>
        <dsp:cNvSpPr/>
      </dsp:nvSpPr>
      <dsp:spPr>
        <a:xfrm>
          <a:off x="0" y="833"/>
          <a:ext cx="10064998" cy="11606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/>
            <a:t>Användarupplevelsen omfattar alla aspekter av slutanvändarens interaktion med företag, dess tjänster och dess produkter</a:t>
          </a:r>
          <a:endParaRPr lang="en-US" sz="3100" kern="1200"/>
        </a:p>
      </dsp:txBody>
      <dsp:txXfrm>
        <a:off x="56658" y="57491"/>
        <a:ext cx="9951682" cy="1047324"/>
      </dsp:txXfrm>
    </dsp:sp>
    <dsp:sp modelId="{DCA4BD01-110B-2742-912B-6B16A096A26F}">
      <dsp:nvSpPr>
        <dsp:cNvPr id="0" name=""/>
        <dsp:cNvSpPr/>
      </dsp:nvSpPr>
      <dsp:spPr>
        <a:xfrm>
          <a:off x="0" y="1250753"/>
          <a:ext cx="10064998" cy="1160640"/>
        </a:xfrm>
        <a:prstGeom prst="roundRect">
          <a:avLst/>
        </a:prstGeom>
        <a:solidFill>
          <a:schemeClr val="accent2">
            <a:hueOff val="1507643"/>
            <a:satOff val="-282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/>
            <a:t>Känslor spelar en stor roll, och de kan förändras över tiden</a:t>
          </a:r>
          <a:endParaRPr lang="en-US" sz="3100" kern="1200"/>
        </a:p>
      </dsp:txBody>
      <dsp:txXfrm>
        <a:off x="56658" y="1307411"/>
        <a:ext cx="9951682" cy="1047324"/>
      </dsp:txXfrm>
    </dsp:sp>
    <dsp:sp modelId="{68EF35DD-CEF1-1743-84D8-1B0715826776}">
      <dsp:nvSpPr>
        <dsp:cNvPr id="0" name=""/>
        <dsp:cNvSpPr/>
      </dsp:nvSpPr>
      <dsp:spPr>
        <a:xfrm>
          <a:off x="0" y="2500673"/>
          <a:ext cx="10064998" cy="1160640"/>
        </a:xfrm>
        <a:prstGeom prst="roundRect">
          <a:avLst/>
        </a:prstGeom>
        <a:solidFill>
          <a:schemeClr val="accent2">
            <a:hueOff val="3015286"/>
            <a:satOff val="-564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 dirty="0"/>
            <a:t>ROI (Return Of Investment) </a:t>
          </a:r>
          <a:r>
            <a:rPr lang="en-US" sz="3100" kern="1200" baseline="0" dirty="0" err="1"/>
            <a:t>för</a:t>
          </a:r>
          <a:r>
            <a:rPr lang="en-US" sz="3100" kern="1200" baseline="0" dirty="0"/>
            <a:t> UX </a:t>
          </a:r>
          <a:r>
            <a:rPr lang="en-US" sz="3100" kern="1200" baseline="0" dirty="0" err="1"/>
            <a:t>blir</a:t>
          </a:r>
          <a:r>
            <a:rPr lang="en-US" sz="3100" kern="1200" baseline="0" dirty="0"/>
            <a:t> </a:t>
          </a:r>
          <a:r>
            <a:rPr lang="en-US" sz="3100" kern="1200" baseline="0" dirty="0" err="1"/>
            <a:t>tydligare</a:t>
          </a:r>
          <a:r>
            <a:rPr lang="en-US" sz="3100" kern="1200" baseline="0" dirty="0"/>
            <a:t> </a:t>
          </a:r>
          <a:r>
            <a:rPr lang="en-US" sz="3100" kern="1200" baseline="0" dirty="0" err="1"/>
            <a:t>varje</a:t>
          </a:r>
          <a:r>
            <a:rPr lang="en-US" sz="3100" kern="1200" baseline="0" dirty="0"/>
            <a:t> </a:t>
          </a:r>
          <a:r>
            <a:rPr lang="en-US" sz="3100" kern="1200" baseline="0" dirty="0" err="1"/>
            <a:t>dag</a:t>
          </a:r>
          <a:r>
            <a:rPr lang="en-US" sz="3100" kern="1200" baseline="0" dirty="0"/>
            <a:t>, </a:t>
          </a:r>
          <a:r>
            <a:rPr lang="en-US" sz="3100" kern="1200" baseline="0" dirty="0" err="1"/>
            <a:t>vilket</a:t>
          </a:r>
          <a:r>
            <a:rPr lang="en-US" sz="3100" kern="1200" baseline="0" dirty="0"/>
            <a:t> de </a:t>
          </a:r>
          <a:r>
            <a:rPr lang="en-US" sz="3100" kern="1200" baseline="0" dirty="0" err="1"/>
            <a:t>flesta</a:t>
          </a:r>
          <a:r>
            <a:rPr lang="en-US" sz="3100" kern="1200" baseline="0" dirty="0"/>
            <a:t> </a:t>
          </a:r>
          <a:r>
            <a:rPr lang="en-US" sz="3100" kern="1200" baseline="0" dirty="0" err="1"/>
            <a:t>företag</a:t>
          </a:r>
          <a:r>
            <a:rPr lang="en-US" sz="3100" kern="1200" baseline="0" dirty="0"/>
            <a:t> inset redan</a:t>
          </a:r>
          <a:endParaRPr lang="en-US" sz="3100" kern="1200" dirty="0"/>
        </a:p>
      </dsp:txBody>
      <dsp:txXfrm>
        <a:off x="56658" y="2557331"/>
        <a:ext cx="9951682" cy="10473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9FB94A-8A4C-1843-B342-B81C6F8A45D6}">
      <dsp:nvSpPr>
        <dsp:cNvPr id="0" name=""/>
        <dsp:cNvSpPr/>
      </dsp:nvSpPr>
      <dsp:spPr>
        <a:xfrm>
          <a:off x="0" y="689"/>
          <a:ext cx="556828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8C917-4CB1-2248-81DE-F747B9D012A7}">
      <dsp:nvSpPr>
        <dsp:cNvPr id="0" name=""/>
        <dsp:cNvSpPr/>
      </dsp:nvSpPr>
      <dsp:spPr>
        <a:xfrm>
          <a:off x="0" y="689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Nyttan</a:t>
          </a:r>
          <a:endParaRPr lang="en-US" sz="1600" kern="1200" dirty="0"/>
        </a:p>
      </dsp:txBody>
      <dsp:txXfrm>
        <a:off x="0" y="689"/>
        <a:ext cx="5568287" cy="564377"/>
      </dsp:txXfrm>
    </dsp:sp>
    <dsp:sp modelId="{E75C7D5A-2C36-2746-A752-9B5CCFAF7251}">
      <dsp:nvSpPr>
        <dsp:cNvPr id="0" name=""/>
        <dsp:cNvSpPr/>
      </dsp:nvSpPr>
      <dsp:spPr>
        <a:xfrm>
          <a:off x="0" y="565066"/>
          <a:ext cx="556828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1CE64-2EF5-D843-815C-D2B96DE89E62}">
      <dsp:nvSpPr>
        <dsp:cNvPr id="0" name=""/>
        <dsp:cNvSpPr/>
      </dsp:nvSpPr>
      <dsp:spPr>
        <a:xfrm>
          <a:off x="0" y="565066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A</a:t>
          </a:r>
          <a:r>
            <a:rPr lang="sv-SE" sz="1600" kern="1200" dirty="0" err="1"/>
            <a:t>nvändvänlighet</a:t>
          </a:r>
          <a:r>
            <a:rPr lang="sv-SE" sz="1600" kern="1200" dirty="0"/>
            <a:t> / </a:t>
          </a:r>
          <a:r>
            <a:rPr lang="en-US" sz="1600" kern="1200" baseline="0" dirty="0" err="1"/>
            <a:t>Användbart</a:t>
          </a:r>
          <a:r>
            <a:rPr lang="en-US" sz="1600" kern="1200" baseline="0" dirty="0"/>
            <a:t> / </a:t>
          </a:r>
          <a:r>
            <a:rPr lang="en-US" sz="1600" kern="1200" baseline="0" dirty="0" err="1"/>
            <a:t>Användbarhet</a:t>
          </a:r>
          <a:endParaRPr lang="en-US" sz="1600" kern="1200" dirty="0"/>
        </a:p>
      </dsp:txBody>
      <dsp:txXfrm>
        <a:off x="0" y="565066"/>
        <a:ext cx="5568287" cy="564377"/>
      </dsp:txXfrm>
    </dsp:sp>
    <dsp:sp modelId="{2EA17A87-6937-6543-AC15-CF34C2CAD473}">
      <dsp:nvSpPr>
        <dsp:cNvPr id="0" name=""/>
        <dsp:cNvSpPr/>
      </dsp:nvSpPr>
      <dsp:spPr>
        <a:xfrm>
          <a:off x="0" y="1129443"/>
          <a:ext cx="55682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44AF68-659C-0643-8CCA-0E8A66465757}">
      <dsp:nvSpPr>
        <dsp:cNvPr id="0" name=""/>
        <dsp:cNvSpPr/>
      </dsp:nvSpPr>
      <dsp:spPr>
        <a:xfrm>
          <a:off x="0" y="1129443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Användargränssnitt</a:t>
          </a:r>
          <a:endParaRPr lang="en-US" sz="1600" kern="1200" dirty="0"/>
        </a:p>
      </dsp:txBody>
      <dsp:txXfrm>
        <a:off x="0" y="1129443"/>
        <a:ext cx="5568287" cy="564377"/>
      </dsp:txXfrm>
    </dsp:sp>
    <dsp:sp modelId="{BD6A98F0-465C-9546-9112-B7E77915E521}">
      <dsp:nvSpPr>
        <dsp:cNvPr id="0" name=""/>
        <dsp:cNvSpPr/>
      </dsp:nvSpPr>
      <dsp:spPr>
        <a:xfrm>
          <a:off x="0" y="1693820"/>
          <a:ext cx="55682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67F4F-3785-984B-93E3-3850BDF4801D}">
      <dsp:nvSpPr>
        <dsp:cNvPr id="0" name=""/>
        <dsp:cNvSpPr/>
      </dsp:nvSpPr>
      <dsp:spPr>
        <a:xfrm>
          <a:off x="0" y="1693820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Grafisk</a:t>
          </a:r>
          <a:r>
            <a:rPr lang="en-US" sz="1600" kern="1200" baseline="0" dirty="0"/>
            <a:t> / </a:t>
          </a:r>
          <a:r>
            <a:rPr lang="sv-SE" sz="1600" kern="1200" baseline="0" noProof="0" dirty="0"/>
            <a:t>visuell</a:t>
          </a:r>
          <a:r>
            <a:rPr lang="en-US" sz="1600" kern="1200" baseline="0" dirty="0"/>
            <a:t> design</a:t>
          </a:r>
          <a:endParaRPr lang="en-US" sz="1600" kern="1200" dirty="0"/>
        </a:p>
      </dsp:txBody>
      <dsp:txXfrm>
        <a:off x="0" y="1693820"/>
        <a:ext cx="5568287" cy="564377"/>
      </dsp:txXfrm>
    </dsp:sp>
    <dsp:sp modelId="{A40A39A0-4449-DE4F-BCFD-8E69E3A6BF96}">
      <dsp:nvSpPr>
        <dsp:cNvPr id="0" name=""/>
        <dsp:cNvSpPr/>
      </dsp:nvSpPr>
      <dsp:spPr>
        <a:xfrm>
          <a:off x="0" y="2258197"/>
          <a:ext cx="556828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F14E9-CD61-6C4C-BDD5-75AD903DA24D}">
      <dsp:nvSpPr>
        <dsp:cNvPr id="0" name=""/>
        <dsp:cNvSpPr/>
      </dsp:nvSpPr>
      <dsp:spPr>
        <a:xfrm>
          <a:off x="0" y="2258197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Användarundersökning</a:t>
          </a:r>
          <a:endParaRPr lang="en-US" sz="1600" kern="1200" dirty="0"/>
        </a:p>
      </dsp:txBody>
      <dsp:txXfrm>
        <a:off x="0" y="2258197"/>
        <a:ext cx="5568287" cy="564377"/>
      </dsp:txXfrm>
    </dsp:sp>
    <dsp:sp modelId="{7494F82B-D1C7-8B41-B1CD-FC67F2AEA910}">
      <dsp:nvSpPr>
        <dsp:cNvPr id="0" name=""/>
        <dsp:cNvSpPr/>
      </dsp:nvSpPr>
      <dsp:spPr>
        <a:xfrm>
          <a:off x="0" y="2822575"/>
          <a:ext cx="556828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6BCDC-8A34-B84A-91C1-66411CCC4615}">
      <dsp:nvSpPr>
        <dsp:cNvPr id="0" name=""/>
        <dsp:cNvSpPr/>
      </dsp:nvSpPr>
      <dsp:spPr>
        <a:xfrm>
          <a:off x="0" y="2822575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Interaktion</a:t>
          </a:r>
          <a:r>
            <a:rPr lang="en-US" sz="1600" kern="1200" baseline="0" dirty="0"/>
            <a:t> </a:t>
          </a:r>
          <a:r>
            <a:rPr lang="en-US" sz="1600" kern="1200" baseline="0" dirty="0" err="1"/>
            <a:t>mellan</a:t>
          </a:r>
          <a:r>
            <a:rPr lang="en-US" sz="1600" kern="1200" baseline="0" dirty="0"/>
            <a:t> </a:t>
          </a:r>
          <a:r>
            <a:rPr lang="en-US" sz="1600" kern="1200" baseline="0" dirty="0" err="1"/>
            <a:t>människa</a:t>
          </a:r>
          <a:r>
            <a:rPr lang="en-US" sz="1600" kern="1200" baseline="0" dirty="0"/>
            <a:t> </a:t>
          </a:r>
          <a:r>
            <a:rPr lang="en-US" sz="1600" kern="1200" baseline="0" dirty="0" err="1"/>
            <a:t>och</a:t>
          </a:r>
          <a:r>
            <a:rPr lang="en-US" sz="1600" kern="1200" baseline="0" dirty="0"/>
            <a:t> </a:t>
          </a:r>
          <a:r>
            <a:rPr lang="en-US" sz="1600" kern="1200" baseline="0" dirty="0" err="1"/>
            <a:t>dator</a:t>
          </a:r>
          <a:r>
            <a:rPr lang="en-US" sz="1600" kern="1200" baseline="0" dirty="0"/>
            <a:t> (Human-computer interaction (HCI))</a:t>
          </a:r>
          <a:endParaRPr lang="en-US" sz="1600" kern="1200" dirty="0"/>
        </a:p>
      </dsp:txBody>
      <dsp:txXfrm>
        <a:off x="0" y="2822575"/>
        <a:ext cx="5568287" cy="564377"/>
      </dsp:txXfrm>
    </dsp:sp>
    <dsp:sp modelId="{28EE8DE6-E5A0-D944-BC80-66CF064F3EE8}">
      <dsp:nvSpPr>
        <dsp:cNvPr id="0" name=""/>
        <dsp:cNvSpPr/>
      </dsp:nvSpPr>
      <dsp:spPr>
        <a:xfrm>
          <a:off x="0" y="3386952"/>
          <a:ext cx="556828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0F6CA-DA5A-F34A-B5B9-4B4D86085CC2}">
      <dsp:nvSpPr>
        <dsp:cNvPr id="0" name=""/>
        <dsp:cNvSpPr/>
      </dsp:nvSpPr>
      <dsp:spPr>
        <a:xfrm>
          <a:off x="0" y="3386952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Interaktionsdesign</a:t>
          </a:r>
          <a:endParaRPr lang="en-US" sz="1600" kern="1200" dirty="0"/>
        </a:p>
      </dsp:txBody>
      <dsp:txXfrm>
        <a:off x="0" y="3386952"/>
        <a:ext cx="5568287" cy="564377"/>
      </dsp:txXfrm>
    </dsp:sp>
    <dsp:sp modelId="{612CD4F1-8E81-FD47-B744-0E5F0BD0CF5D}">
      <dsp:nvSpPr>
        <dsp:cNvPr id="0" name=""/>
        <dsp:cNvSpPr/>
      </dsp:nvSpPr>
      <dsp:spPr>
        <a:xfrm>
          <a:off x="0" y="3951329"/>
          <a:ext cx="55682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CF74E-1D70-8E44-8161-0EDA1D060473}">
      <dsp:nvSpPr>
        <dsp:cNvPr id="0" name=""/>
        <dsp:cNvSpPr/>
      </dsp:nvSpPr>
      <dsp:spPr>
        <a:xfrm>
          <a:off x="0" y="3951329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Innehållsstrategi</a:t>
          </a:r>
          <a:endParaRPr lang="en-US" sz="1600" kern="1200" dirty="0"/>
        </a:p>
      </dsp:txBody>
      <dsp:txXfrm>
        <a:off x="0" y="3951329"/>
        <a:ext cx="5568287" cy="564377"/>
      </dsp:txXfrm>
    </dsp:sp>
    <dsp:sp modelId="{9BCEFC7E-E09E-C34F-9B10-16C6B68526CD}">
      <dsp:nvSpPr>
        <dsp:cNvPr id="0" name=""/>
        <dsp:cNvSpPr/>
      </dsp:nvSpPr>
      <dsp:spPr>
        <a:xfrm>
          <a:off x="0" y="4515706"/>
          <a:ext cx="55682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3B267E-4F73-7649-A6E5-D148CF03B7DB}">
      <dsp:nvSpPr>
        <dsp:cNvPr id="0" name=""/>
        <dsp:cNvSpPr/>
      </dsp:nvSpPr>
      <dsp:spPr>
        <a:xfrm>
          <a:off x="0" y="4515706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Informationsarkitektur</a:t>
          </a:r>
          <a:endParaRPr lang="en-US" sz="1600" kern="1200" dirty="0"/>
        </a:p>
      </dsp:txBody>
      <dsp:txXfrm>
        <a:off x="0" y="4515706"/>
        <a:ext cx="5568287" cy="564377"/>
      </dsp:txXfrm>
    </dsp:sp>
    <dsp:sp modelId="{D6B82AF8-FDC2-F04D-8FA7-96ED15AA3E3C}">
      <dsp:nvSpPr>
        <dsp:cNvPr id="0" name=""/>
        <dsp:cNvSpPr/>
      </dsp:nvSpPr>
      <dsp:spPr>
        <a:xfrm>
          <a:off x="0" y="5080083"/>
          <a:ext cx="556828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DC359-373D-7D45-886F-CDA53316984B}">
      <dsp:nvSpPr>
        <dsp:cNvPr id="0" name=""/>
        <dsp:cNvSpPr/>
      </dsp:nvSpPr>
      <dsp:spPr>
        <a:xfrm>
          <a:off x="0" y="5080083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Användbarhetstestning</a:t>
          </a:r>
          <a:endParaRPr lang="en-US" sz="1600" kern="1200" dirty="0"/>
        </a:p>
      </dsp:txBody>
      <dsp:txXfrm>
        <a:off x="0" y="5080083"/>
        <a:ext cx="5568287" cy="5643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4D5BC-DEC3-D243-983C-1D13CD6CA183}">
      <dsp:nvSpPr>
        <dsp:cNvPr id="0" name=""/>
        <dsp:cNvSpPr/>
      </dsp:nvSpPr>
      <dsp:spPr>
        <a:xfrm>
          <a:off x="1197" y="33453"/>
          <a:ext cx="3923341" cy="39233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/>
            <a:t>Bruket att utforma interaktiva digitala produkter, miljöer, system och tjänster.</a:t>
          </a:r>
          <a:endParaRPr lang="en-US" sz="2900" kern="1200"/>
        </a:p>
      </dsp:txBody>
      <dsp:txXfrm>
        <a:off x="575757" y="608013"/>
        <a:ext cx="2774221" cy="2774221"/>
      </dsp:txXfrm>
    </dsp:sp>
    <dsp:sp modelId="{DE804EA9-C67A-B74D-A553-D09009572775}">
      <dsp:nvSpPr>
        <dsp:cNvPr id="0" name=""/>
        <dsp:cNvSpPr/>
      </dsp:nvSpPr>
      <dsp:spPr>
        <a:xfrm rot="5400000">
          <a:off x="4248215" y="1475281"/>
          <a:ext cx="1373169" cy="1039685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FD55A-D6F9-1B46-817A-1BAE80E8A771}">
      <dsp:nvSpPr>
        <dsp:cNvPr id="0" name=""/>
        <dsp:cNvSpPr/>
      </dsp:nvSpPr>
      <dsp:spPr>
        <a:xfrm>
          <a:off x="5886210" y="33453"/>
          <a:ext cx="3923341" cy="39233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/>
            <a:t>Beteende är primärt fokus.</a:t>
          </a:r>
          <a:endParaRPr lang="en-US" sz="2900" kern="1200"/>
        </a:p>
      </dsp:txBody>
      <dsp:txXfrm>
        <a:off x="6460770" y="608013"/>
        <a:ext cx="2774221" cy="27742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761581-1216-FD41-A799-14D1F5209DD3}">
      <dsp:nvSpPr>
        <dsp:cNvPr id="0" name=""/>
        <dsp:cNvSpPr/>
      </dsp:nvSpPr>
      <dsp:spPr>
        <a:xfrm>
          <a:off x="1228" y="393567"/>
          <a:ext cx="4791686" cy="28750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baseline="0"/>
            <a:t>Vad kan en användare göra för att interagera med gränssnittet (t.ex. mus, finger, penna)?</a:t>
          </a:r>
          <a:endParaRPr lang="en-US" sz="4000" kern="1200"/>
        </a:p>
      </dsp:txBody>
      <dsp:txXfrm>
        <a:off x="1228" y="393567"/>
        <a:ext cx="4791686" cy="2875011"/>
      </dsp:txXfrm>
    </dsp:sp>
    <dsp:sp modelId="{435A72ED-7A98-F74D-883F-F5E6A910B8B5}">
      <dsp:nvSpPr>
        <dsp:cNvPr id="0" name=""/>
        <dsp:cNvSpPr/>
      </dsp:nvSpPr>
      <dsp:spPr>
        <a:xfrm>
          <a:off x="5272083" y="393567"/>
          <a:ext cx="4791686" cy="287501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baseline="0"/>
            <a:t>Vilka kommandon kan användaren utfärda (t.ex. kortkommandon)?</a:t>
          </a:r>
          <a:endParaRPr lang="en-US" sz="4000" kern="1200"/>
        </a:p>
      </dsp:txBody>
      <dsp:txXfrm>
        <a:off x="5272083" y="393567"/>
        <a:ext cx="4791686" cy="28750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A16B5C-5BF3-FC48-8A4A-A27058065F59}">
      <dsp:nvSpPr>
        <dsp:cNvPr id="0" name=""/>
        <dsp:cNvSpPr/>
      </dsp:nvSpPr>
      <dsp:spPr>
        <a:xfrm>
          <a:off x="0" y="314753"/>
          <a:ext cx="10064998" cy="1460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baseline="0"/>
            <a:t>Hur ändras utseendet för att ge användaren en aning om sitt beteende (t.ex. färg, form, storlek)?</a:t>
          </a:r>
          <a:endParaRPr lang="en-US" sz="3900" kern="1200"/>
        </a:p>
      </dsp:txBody>
      <dsp:txXfrm>
        <a:off x="71279" y="386032"/>
        <a:ext cx="9922440" cy="1317602"/>
      </dsp:txXfrm>
    </dsp:sp>
    <dsp:sp modelId="{8CC1E9E0-2F15-C943-820D-24377642FD24}">
      <dsp:nvSpPr>
        <dsp:cNvPr id="0" name=""/>
        <dsp:cNvSpPr/>
      </dsp:nvSpPr>
      <dsp:spPr>
        <a:xfrm>
          <a:off x="0" y="1887233"/>
          <a:ext cx="10064998" cy="1460160"/>
        </a:xfrm>
        <a:prstGeom prst="roundRect">
          <a:avLst/>
        </a:prstGeom>
        <a:solidFill>
          <a:schemeClr val="accent2">
            <a:hueOff val="3015286"/>
            <a:satOff val="-564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baseline="0"/>
            <a:t>Hur låter du användarna veta att något är på väg att hända (t.ex. etiketter, instruktioner)?</a:t>
          </a:r>
          <a:endParaRPr lang="en-US" sz="3900" kern="1200"/>
        </a:p>
      </dsp:txBody>
      <dsp:txXfrm>
        <a:off x="71279" y="1958512"/>
        <a:ext cx="9922440" cy="13176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D3A4DD-E3F3-2349-88D1-A5297E9FB0EC}">
      <dsp:nvSpPr>
        <dsp:cNvPr id="0" name=""/>
        <dsp:cNvSpPr/>
      </dsp:nvSpPr>
      <dsp:spPr>
        <a:xfrm>
          <a:off x="0" y="363459"/>
          <a:ext cx="4785521" cy="24126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baseline="0"/>
            <a:t>Hur förhindrar du fel?</a:t>
          </a:r>
          <a:endParaRPr lang="en-US" sz="3600" kern="1200"/>
        </a:p>
      </dsp:txBody>
      <dsp:txXfrm>
        <a:off x="117778" y="481237"/>
        <a:ext cx="4549965" cy="2177130"/>
      </dsp:txXfrm>
    </dsp:sp>
    <dsp:sp modelId="{8E390A07-CCC3-5843-AFAA-272D41695977}">
      <dsp:nvSpPr>
        <dsp:cNvPr id="0" name=""/>
        <dsp:cNvSpPr/>
      </dsp:nvSpPr>
      <dsp:spPr>
        <a:xfrm>
          <a:off x="0" y="2879826"/>
          <a:ext cx="4785521" cy="2412686"/>
        </a:xfrm>
        <a:prstGeom prst="roundRect">
          <a:avLst/>
        </a:prstGeom>
        <a:solidFill>
          <a:schemeClr val="accent2">
            <a:hueOff val="3015286"/>
            <a:satOff val="-564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baseline="0" dirty="0"/>
            <a:t>Om </a:t>
          </a:r>
          <a:r>
            <a:rPr lang="en-US" sz="3600" kern="1200" baseline="0" dirty="0" err="1"/>
            <a:t>ett</a:t>
          </a:r>
          <a:r>
            <a:rPr lang="en-US" sz="3600" kern="1200" baseline="0" dirty="0"/>
            <a:t> </a:t>
          </a:r>
          <a:r>
            <a:rPr lang="en-US" sz="3600" kern="1200" baseline="0" dirty="0" err="1"/>
            <a:t>fel</a:t>
          </a:r>
          <a:r>
            <a:rPr lang="en-US" sz="3600" kern="1200" baseline="0" dirty="0"/>
            <a:t> </a:t>
          </a:r>
          <a:r>
            <a:rPr lang="en-US" sz="3600" kern="1200" baseline="0" dirty="0" err="1"/>
            <a:t>inträffar</a:t>
          </a:r>
          <a:r>
            <a:rPr lang="en-US" sz="3600" kern="1200" baseline="0" dirty="0"/>
            <a:t>, </a:t>
          </a:r>
          <a:r>
            <a:rPr lang="en-US" sz="3600" kern="1200" baseline="0" dirty="0" err="1"/>
            <a:t>hur</a:t>
          </a:r>
          <a:r>
            <a:rPr lang="en-US" sz="3600" kern="1200" baseline="0" dirty="0"/>
            <a:t> vet </a:t>
          </a:r>
          <a:r>
            <a:rPr lang="en-US" sz="3600" kern="1200" baseline="0" dirty="0" err="1"/>
            <a:t>användaren</a:t>
          </a:r>
          <a:r>
            <a:rPr lang="en-US" sz="3600" kern="1200" baseline="0" dirty="0"/>
            <a:t> </a:t>
          </a:r>
          <a:r>
            <a:rPr lang="en-US" sz="3600" kern="1200" baseline="0" dirty="0" err="1"/>
            <a:t>vad</a:t>
          </a:r>
          <a:r>
            <a:rPr lang="en-US" sz="3600" kern="1200" baseline="0" dirty="0"/>
            <a:t> </a:t>
          </a:r>
          <a:r>
            <a:rPr lang="en-US" sz="3600" kern="1200" baseline="0" dirty="0" err="1"/>
            <a:t>som</a:t>
          </a:r>
          <a:r>
            <a:rPr lang="en-US" sz="3600" kern="1200" baseline="0" dirty="0"/>
            <a:t> </a:t>
          </a:r>
          <a:r>
            <a:rPr lang="en-US" sz="3600" kern="1200" baseline="0" dirty="0" err="1"/>
            <a:t>hände</a:t>
          </a:r>
          <a:r>
            <a:rPr lang="en-US" sz="3600" kern="1200" baseline="0" dirty="0"/>
            <a:t> </a:t>
          </a:r>
          <a:r>
            <a:rPr lang="en-US" sz="3600" kern="1200" baseline="0" dirty="0" err="1"/>
            <a:t>och</a:t>
          </a:r>
          <a:r>
            <a:rPr lang="en-US" sz="3600" kern="1200" baseline="0" dirty="0"/>
            <a:t> </a:t>
          </a:r>
          <a:r>
            <a:rPr lang="en-US" sz="3600" kern="1200" baseline="0" dirty="0" err="1"/>
            <a:t>hur</a:t>
          </a:r>
          <a:r>
            <a:rPr lang="en-US" sz="3600" kern="1200" baseline="0" dirty="0"/>
            <a:t> man </a:t>
          </a:r>
          <a:r>
            <a:rPr lang="en-US" sz="3600" kern="1200" baseline="0" dirty="0" err="1"/>
            <a:t>kan</a:t>
          </a:r>
          <a:r>
            <a:rPr lang="en-US" sz="3600" kern="1200" baseline="0" dirty="0"/>
            <a:t> </a:t>
          </a:r>
          <a:r>
            <a:rPr lang="en-US" sz="3600" kern="1200" baseline="0" dirty="0" err="1"/>
            <a:t>åtgärda</a:t>
          </a:r>
          <a:r>
            <a:rPr lang="en-US" sz="3600" kern="1200" baseline="0" dirty="0"/>
            <a:t> det?</a:t>
          </a:r>
          <a:endParaRPr lang="en-US" sz="3600" kern="1200" dirty="0"/>
        </a:p>
      </dsp:txBody>
      <dsp:txXfrm>
        <a:off x="117778" y="2997604"/>
        <a:ext cx="4549965" cy="21771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D322D-F4BA-2041-BB85-C85C6260062B}">
      <dsp:nvSpPr>
        <dsp:cNvPr id="0" name=""/>
        <dsp:cNvSpPr/>
      </dsp:nvSpPr>
      <dsp:spPr>
        <a:xfrm>
          <a:off x="0" y="77765"/>
          <a:ext cx="4785521" cy="2702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Vilken typ av feedback ska användaren få när de vidtar några åtgärder (t.ex. bekräftelsemeddelande)?</a:t>
          </a:r>
          <a:endParaRPr lang="en-US" sz="3300" kern="1200"/>
        </a:p>
      </dsp:txBody>
      <dsp:txXfrm>
        <a:off x="131935" y="209700"/>
        <a:ext cx="4521651" cy="2438830"/>
      </dsp:txXfrm>
    </dsp:sp>
    <dsp:sp modelId="{B3510458-81CD-F34E-A3D3-5D4C3573B4F4}">
      <dsp:nvSpPr>
        <dsp:cNvPr id="0" name=""/>
        <dsp:cNvSpPr/>
      </dsp:nvSpPr>
      <dsp:spPr>
        <a:xfrm>
          <a:off x="0" y="2875505"/>
          <a:ext cx="4785521" cy="2702700"/>
        </a:xfrm>
        <a:prstGeom prst="roundRect">
          <a:avLst/>
        </a:prstGeom>
        <a:solidFill>
          <a:schemeClr val="accent2">
            <a:hueOff val="3015286"/>
            <a:satOff val="-564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Hur snabb ska feedbacken vara?</a:t>
          </a:r>
          <a:endParaRPr lang="en-US" sz="3300" kern="1200"/>
        </a:p>
      </dsp:txBody>
      <dsp:txXfrm>
        <a:off x="131935" y="3007440"/>
        <a:ext cx="4521651" cy="2438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6:01:0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6:05:0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6:07:26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6:18:2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6:25:1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8:08:5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8:12:4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8:16:2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4:25:4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4:2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4:38:0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4:42:3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5:11:5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5:13:2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5:36:28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6:00:3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708A8-B590-D94B-8D29-AF0933F63FA9}" type="datetimeFigureOut">
              <a:rPr lang="sv-SE" smtClean="0"/>
              <a:t>2021-12-13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3CCEF-295B-084C-B4FB-62EC195515F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9869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CCEF-295B-084C-B4FB-62EC195515FF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2927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CCEF-295B-084C-B4FB-62EC195515FF}" type="slidenum">
              <a:rPr lang="sv-SE" smtClean="0"/>
              <a:t>48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3787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December 13,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29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December 13,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54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December 13,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5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December 13,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7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December 13,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62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December 13,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75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December 13,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1296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December 13,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82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December 13,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0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December 13,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1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December 13,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9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December 13,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883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02" r:id="rId7"/>
    <p:sldLayoutId id="2147483703" r:id="rId8"/>
    <p:sldLayoutId id="2147483704" r:id="rId9"/>
    <p:sldLayoutId id="2147483705" r:id="rId10"/>
    <p:sldLayoutId id="2147483712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customXml" Target="../ink/ink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customXml" Target="../ink/ink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33720-99A0-4505-B9DB-4764EDA91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86" b="7387"/>
          <a:stretch/>
        </p:blipFill>
        <p:spPr>
          <a:xfrm>
            <a:off x="-2" y="10"/>
            <a:ext cx="12191999" cy="6857989"/>
          </a:xfrm>
          <a:prstGeom prst="rect">
            <a:avLst/>
          </a:pr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F6EE1C8D-9233-4EBC-9B68-862FDCA26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906504"/>
            <a:ext cx="12192002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8F92359-2883-4C1D-972D-BF52F3F41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906504"/>
            <a:ext cx="12192000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80A89-2A41-354D-BB44-ADB2FA9D5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5430741"/>
            <a:ext cx="10750253" cy="632588"/>
          </a:xfrm>
        </p:spPr>
        <p:txBody>
          <a:bodyPr>
            <a:normAutofit/>
          </a:bodyPr>
          <a:lstStyle/>
          <a:p>
            <a:r>
              <a:rPr lang="sv-SE" dirty="0"/>
              <a:t>Gränssnittsdesign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01B00-EF04-2D41-B9D8-1472305B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3850" y="6083801"/>
            <a:ext cx="8803231" cy="494419"/>
          </a:xfrm>
        </p:spPr>
        <p:txBody>
          <a:bodyPr>
            <a:normAutofit/>
          </a:bodyPr>
          <a:lstStyle/>
          <a:p>
            <a:r>
              <a:rPr lang="sv-SE" dirty="0"/>
              <a:t>Lars Strömberg</a:t>
            </a:r>
          </a:p>
        </p:txBody>
      </p:sp>
      <p:pic>
        <p:nvPicPr>
          <p:cNvPr id="26" name="Picture 25" descr="A picture containing logo&#10;&#10;Description automatically generated">
            <a:extLst>
              <a:ext uri="{FF2B5EF4-FFF2-40B4-BE49-F238E27FC236}">
                <a16:creationId xmlns:a16="http://schemas.microsoft.com/office/drawing/2014/main" id="{F69AE807-A992-DE4F-8CFB-45F6A8389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775" y="6176409"/>
            <a:ext cx="24257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02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7247-67C2-D244-95BC-45836500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Så vad gör en bra användarupplevelse?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6F497-27C3-0142-960C-B70B2F67E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624" y="2310679"/>
            <a:ext cx="3641194" cy="2016703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err="1">
                <a:solidFill>
                  <a:schemeClr val="accent2"/>
                </a:solidFill>
              </a:rPr>
              <a:t>Värde</a:t>
            </a:r>
            <a:endParaRPr lang="en-GB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GB" dirty="0" err="1"/>
              <a:t>Är</a:t>
            </a:r>
            <a:r>
              <a:rPr lang="en-GB" dirty="0"/>
              <a:t> det </a:t>
            </a:r>
            <a:r>
              <a:rPr lang="en-GB" dirty="0" err="1"/>
              <a:t>användbart</a:t>
            </a:r>
            <a:r>
              <a:rPr lang="en-GB" dirty="0"/>
              <a:t>?</a:t>
            </a:r>
            <a:endParaRPr lang="sv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3E57F0-063E-1B4F-B2C7-F95B8F2C2FE4}"/>
              </a:ext>
            </a:extLst>
          </p:cNvPr>
          <p:cNvSpPr txBox="1">
            <a:spLocks/>
          </p:cNvSpPr>
          <p:nvPr/>
        </p:nvSpPr>
        <p:spPr>
          <a:xfrm>
            <a:off x="6096000" y="2214993"/>
            <a:ext cx="3641194" cy="2016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err="1">
                <a:solidFill>
                  <a:schemeClr val="accent2"/>
                </a:solidFill>
              </a:rPr>
              <a:t>Användbarhet</a:t>
            </a:r>
            <a:endParaRPr lang="en-GB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GB" dirty="0" err="1"/>
              <a:t>Är</a:t>
            </a:r>
            <a:r>
              <a:rPr lang="en-GB" dirty="0"/>
              <a:t> det </a:t>
            </a:r>
            <a:r>
              <a:rPr lang="en-GB" dirty="0" err="1"/>
              <a:t>lätt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använda</a:t>
            </a:r>
            <a:r>
              <a:rPr lang="en-GB" dirty="0"/>
              <a:t>?</a:t>
            </a:r>
            <a:endParaRPr lang="sv-S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4A5961-6AFA-F94D-8160-DDEF593748F8}"/>
              </a:ext>
            </a:extLst>
          </p:cNvPr>
          <p:cNvSpPr txBox="1">
            <a:spLocks/>
          </p:cNvSpPr>
          <p:nvPr/>
        </p:nvSpPr>
        <p:spPr>
          <a:xfrm>
            <a:off x="1138624" y="4231696"/>
            <a:ext cx="3641194" cy="2016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accent2"/>
                </a:solidFill>
              </a:rPr>
              <a:t>Adaption</a:t>
            </a:r>
          </a:p>
          <a:p>
            <a:pPr marL="0" indent="0" algn="ctr">
              <a:buNone/>
            </a:pPr>
            <a:r>
              <a:rPr lang="en-GB" dirty="0" err="1"/>
              <a:t>Är</a:t>
            </a:r>
            <a:r>
              <a:rPr lang="en-GB" dirty="0"/>
              <a:t> det </a:t>
            </a:r>
            <a:r>
              <a:rPr lang="en-GB" dirty="0" err="1"/>
              <a:t>lätt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börja</a:t>
            </a:r>
            <a:r>
              <a:rPr lang="en-GB" dirty="0"/>
              <a:t> </a:t>
            </a:r>
            <a:r>
              <a:rPr lang="en-GB" dirty="0" err="1"/>
              <a:t>använda</a:t>
            </a:r>
            <a:r>
              <a:rPr lang="en-GB" dirty="0"/>
              <a:t>?</a:t>
            </a:r>
            <a:endParaRPr lang="sv-S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7AFD7A-ED02-FA43-BDC6-2115F46BA818}"/>
              </a:ext>
            </a:extLst>
          </p:cNvPr>
          <p:cNvSpPr txBox="1">
            <a:spLocks/>
          </p:cNvSpPr>
          <p:nvPr/>
        </p:nvSpPr>
        <p:spPr>
          <a:xfrm>
            <a:off x="6233247" y="4327382"/>
            <a:ext cx="3641194" cy="2016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err="1">
                <a:solidFill>
                  <a:schemeClr val="accent2"/>
                </a:solidFill>
              </a:rPr>
              <a:t>Önskvärdhet</a:t>
            </a:r>
            <a:endParaRPr lang="en-GB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GB" dirty="0" err="1"/>
              <a:t>Är</a:t>
            </a:r>
            <a:r>
              <a:rPr lang="en-GB" dirty="0"/>
              <a:t> det </a:t>
            </a:r>
            <a:r>
              <a:rPr lang="en-GB" dirty="0" err="1"/>
              <a:t>roligt</a:t>
            </a:r>
            <a:r>
              <a:rPr lang="en-GB" dirty="0"/>
              <a:t>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engagerande</a:t>
            </a:r>
            <a:r>
              <a:rPr lang="en-GB" dirty="0"/>
              <a:t>?</a:t>
            </a:r>
            <a:endParaRPr lang="sv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072F6-BFF5-B745-A28D-45A4061EDD24}"/>
              </a:ext>
            </a:extLst>
          </p:cNvPr>
          <p:cNvSpPr txBox="1"/>
          <p:nvPr/>
        </p:nvSpPr>
        <p:spPr>
          <a:xfrm>
            <a:off x="11314632" y="6304003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UX</a:t>
            </a:r>
          </a:p>
        </p:txBody>
      </p:sp>
    </p:spTree>
    <p:extLst>
      <p:ext uri="{BB962C8B-B14F-4D97-AF65-F5344CB8AC3E}">
        <p14:creationId xmlns:p14="http://schemas.microsoft.com/office/powerpoint/2010/main" val="1313238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B054D-4283-A54A-94F0-BFF850FBA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 dirty="0"/>
              <a:t>Varför spelar UX roll?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668330-A32E-4CDF-B5D1-CD3C180322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7453493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70EA787-522D-BF4C-95A9-65017D7F1393}"/>
              </a:ext>
            </a:extLst>
          </p:cNvPr>
          <p:cNvSpPr txBox="1"/>
          <p:nvPr/>
        </p:nvSpPr>
        <p:spPr>
          <a:xfrm>
            <a:off x="11314632" y="6304003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UX</a:t>
            </a:r>
          </a:p>
        </p:txBody>
      </p:sp>
    </p:spTree>
    <p:extLst>
      <p:ext uri="{BB962C8B-B14F-4D97-AF65-F5344CB8AC3E}">
        <p14:creationId xmlns:p14="http://schemas.microsoft.com/office/powerpoint/2010/main" val="3395489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ECD4B-1B0A-CE41-A0D8-853E89D6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 dirty="0"/>
              <a:t>Kort Summering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CBA915-8602-4240-A433-EC7B1A31AA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4924082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91C6B09-9503-CC4E-A074-7BE98AAA18BB}"/>
              </a:ext>
            </a:extLst>
          </p:cNvPr>
          <p:cNvSpPr txBox="1"/>
          <p:nvPr/>
        </p:nvSpPr>
        <p:spPr>
          <a:xfrm>
            <a:off x="11314632" y="6304003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UX</a:t>
            </a:r>
          </a:p>
        </p:txBody>
      </p:sp>
    </p:spTree>
    <p:extLst>
      <p:ext uri="{BB962C8B-B14F-4D97-AF65-F5344CB8AC3E}">
        <p14:creationId xmlns:p14="http://schemas.microsoft.com/office/powerpoint/2010/main" val="32750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0022CF-D73B-45FB-8DD4-1B1C0C92E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F54A2-0BB3-EE4F-940B-549D9AEA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0"/>
            <a:ext cx="4173942" cy="5644775"/>
          </a:xfrm>
        </p:spPr>
        <p:txBody>
          <a:bodyPr>
            <a:normAutofit/>
          </a:bodyPr>
          <a:lstStyle/>
          <a:p>
            <a:r>
              <a:rPr lang="sv-SE" dirty="0"/>
              <a:t>UX Koncept och terminologi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F47E3F-E277-4922-AD32-E93DBE670A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40759"/>
              </p:ext>
            </p:extLst>
          </p:nvPr>
        </p:nvGraphicFramePr>
        <p:xfrm>
          <a:off x="5629701" y="609601"/>
          <a:ext cx="5568287" cy="5645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3337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7169E-C8B5-6947-AB2E-95A04D2FC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 dirty="0" err="1"/>
              <a:t>NyttaN</a:t>
            </a:r>
            <a:r>
              <a:rPr lang="sv-SE" dirty="0"/>
              <a:t> / Användbar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EB73F-5E62-9E4E-BE74-AB8F2D7DF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1960567"/>
            <a:ext cx="9880979" cy="3567373"/>
          </a:xfrm>
        </p:spPr>
        <p:txBody>
          <a:bodyPr anchor="ctr">
            <a:normAutofit/>
          </a:bodyPr>
          <a:lstStyle/>
          <a:p>
            <a:pPr algn="ctr"/>
            <a:endParaRPr lang="sv-SE" sz="4000" dirty="0"/>
          </a:p>
          <a:p>
            <a:pPr marL="0" indent="0" algn="ctr">
              <a:buNone/>
            </a:pPr>
            <a:r>
              <a:rPr lang="sv-SE" sz="4000" dirty="0"/>
              <a:t>En användbar funktion eller ett verktyg tillåter användare att "göra saker”, det uppfyller ett behov.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48652-C6E5-5146-A318-78611DC354E2}"/>
              </a:ext>
            </a:extLst>
          </p:cNvPr>
          <p:cNvSpPr txBox="1"/>
          <p:nvPr/>
        </p:nvSpPr>
        <p:spPr>
          <a:xfrm>
            <a:off x="8981630" y="6284373"/>
            <a:ext cx="290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UX koncept &amp; terminomlogi</a:t>
            </a:r>
          </a:p>
        </p:txBody>
      </p:sp>
    </p:spTree>
    <p:extLst>
      <p:ext uri="{BB962C8B-B14F-4D97-AF65-F5344CB8AC3E}">
        <p14:creationId xmlns:p14="http://schemas.microsoft.com/office/powerpoint/2010/main" val="42452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10A8F-4824-A64D-8346-403E2E15B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Tanka bilen</a:t>
            </a:r>
          </a:p>
        </p:txBody>
      </p:sp>
      <p:pic>
        <p:nvPicPr>
          <p:cNvPr id="4" name="Content Placeholder 3" descr="A picture containing tool&#10;&#10;Description automatically generated">
            <a:extLst>
              <a:ext uri="{FF2B5EF4-FFF2-40B4-BE49-F238E27FC236}">
                <a16:creationId xmlns:a16="http://schemas.microsoft.com/office/drawing/2014/main" id="{9969985E-F8E0-DC4B-A112-3D7D05657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05972" y="2466436"/>
            <a:ext cx="10768181" cy="3391977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F7EB80-0ED4-6D4D-83C1-7F6E003FC05F}"/>
              </a:ext>
            </a:extLst>
          </p:cNvPr>
          <p:cNvSpPr txBox="1"/>
          <p:nvPr/>
        </p:nvSpPr>
        <p:spPr>
          <a:xfrm>
            <a:off x="8981630" y="6284373"/>
            <a:ext cx="290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UX koncept &amp; terminomlogi</a:t>
            </a:r>
          </a:p>
        </p:txBody>
      </p:sp>
    </p:spTree>
    <p:extLst>
      <p:ext uri="{BB962C8B-B14F-4D97-AF65-F5344CB8AC3E}">
        <p14:creationId xmlns:p14="http://schemas.microsoft.com/office/powerpoint/2010/main" val="2741655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7BB4D-842A-D542-B1A5-7C7013760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 err="1"/>
              <a:t>Kolla</a:t>
            </a:r>
            <a:r>
              <a:rPr lang="en-US" sz="2200" dirty="0"/>
              <a:t> </a:t>
            </a:r>
            <a:r>
              <a:rPr lang="en-US" sz="2200" dirty="0" err="1"/>
              <a:t>Snabbsaldot</a:t>
            </a:r>
            <a:r>
              <a:rPr lang="en-US" sz="2200" dirty="0"/>
              <a:t> </a:t>
            </a:r>
            <a:r>
              <a:rPr lang="en-US" sz="2200" dirty="0" err="1"/>
              <a:t>på</a:t>
            </a:r>
            <a:r>
              <a:rPr lang="en-US" sz="2200" dirty="0"/>
              <a:t> </a:t>
            </a:r>
            <a:r>
              <a:rPr lang="en-US" sz="2200" dirty="0" err="1"/>
              <a:t>Telefon</a:t>
            </a:r>
            <a:endParaRPr lang="en-US" sz="2200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53B0917D-C8F1-C34E-85BA-D272D315F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05972" y="2345294"/>
            <a:ext cx="10768181" cy="363426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9D33B2-C754-A242-A848-2A28AA3B6058}"/>
              </a:ext>
            </a:extLst>
          </p:cNvPr>
          <p:cNvSpPr txBox="1"/>
          <p:nvPr/>
        </p:nvSpPr>
        <p:spPr>
          <a:xfrm>
            <a:off x="8981630" y="6284373"/>
            <a:ext cx="290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UX koncept &amp; terminomlogi</a:t>
            </a:r>
          </a:p>
        </p:txBody>
      </p:sp>
    </p:spTree>
    <p:extLst>
      <p:ext uri="{BB962C8B-B14F-4D97-AF65-F5344CB8AC3E}">
        <p14:creationId xmlns:p14="http://schemas.microsoft.com/office/powerpoint/2010/main" val="1132685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 dirty="0" err="1"/>
              <a:t>användvänlighet</a:t>
            </a:r>
            <a:endParaRPr lang="sv-SE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sv-SE" sz="4000" dirty="0"/>
              <a:t>Ett mått på hur lätt eller svårt det är </a:t>
            </a:r>
          </a:p>
          <a:p>
            <a:pPr marL="0" indent="0" algn="ctr">
              <a:buNone/>
            </a:pPr>
            <a:r>
              <a:rPr lang="sv-SE" sz="4000" dirty="0"/>
              <a:t>att göra något.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38518-AB13-E448-9B63-0559DF874301}"/>
              </a:ext>
            </a:extLst>
          </p:cNvPr>
          <p:cNvSpPr txBox="1"/>
          <p:nvPr/>
        </p:nvSpPr>
        <p:spPr>
          <a:xfrm>
            <a:off x="8981630" y="6284373"/>
            <a:ext cx="290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UX koncept &amp; terminomlogi</a:t>
            </a:r>
          </a:p>
        </p:txBody>
      </p:sp>
    </p:spTree>
    <p:extLst>
      <p:ext uri="{BB962C8B-B14F-4D97-AF65-F5344CB8AC3E}">
        <p14:creationId xmlns:p14="http://schemas.microsoft.com/office/powerpoint/2010/main" val="1234925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581FB-C26B-CB45-A216-FAE36A18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r>
              <a:rPr lang="sv-SE" dirty="0" err="1"/>
              <a:t>Tankabilen</a:t>
            </a:r>
            <a:endParaRPr lang="sv-S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40A3AB-2632-4FA1-BA64-715C8370B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63685"/>
            <a:ext cx="3875963" cy="4107020"/>
          </a:xfrm>
        </p:spPr>
        <p:txBody>
          <a:bodyPr>
            <a:normAutofit/>
          </a:bodyPr>
          <a:lstStyle/>
          <a:p>
            <a:r>
              <a:rPr lang="en-US" dirty="0" err="1"/>
              <a:t>Läs</a:t>
            </a:r>
            <a:r>
              <a:rPr lang="en-US" dirty="0"/>
              <a:t> </a:t>
            </a:r>
            <a:r>
              <a:rPr lang="en-US" dirty="0" err="1"/>
              <a:t>översta</a:t>
            </a:r>
            <a:r>
              <a:rPr lang="en-US" dirty="0"/>
              <a:t> redan</a:t>
            </a:r>
          </a:p>
          <a:p>
            <a:r>
              <a:rPr lang="en-US" dirty="0"/>
              <a:t>Om </a:t>
            </a:r>
            <a:r>
              <a:rPr lang="en-US" dirty="0" err="1"/>
              <a:t>detta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upplevelsen</a:t>
            </a:r>
            <a:r>
              <a:rPr lang="en-US" dirty="0"/>
              <a:t> </a:t>
            </a:r>
            <a:r>
              <a:rPr lang="en-US" dirty="0" err="1"/>
              <a:t>när</a:t>
            </a:r>
            <a:r>
              <a:rPr lang="en-US" dirty="0"/>
              <a:t> du </a:t>
            </a:r>
            <a:r>
              <a:rPr lang="en-US" dirty="0" err="1"/>
              <a:t>tankar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det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användbart</a:t>
            </a:r>
            <a:endParaRPr lang="en-US" dirty="0"/>
          </a:p>
          <a:p>
            <a:r>
              <a:rPr lang="en-US" dirty="0" err="1"/>
              <a:t>Pumpen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fortfarande</a:t>
            </a:r>
            <a:r>
              <a:rPr lang="en-US" dirty="0"/>
              <a:t> </a:t>
            </a:r>
            <a:r>
              <a:rPr lang="en-US" dirty="0" err="1"/>
              <a:t>användbar</a:t>
            </a:r>
            <a:r>
              <a:rPr lang="en-US" dirty="0"/>
              <a:t> men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användbart</a:t>
            </a:r>
            <a:endParaRPr lang="en-US" dirty="0"/>
          </a:p>
        </p:txBody>
      </p:sp>
      <p:pic>
        <p:nvPicPr>
          <p:cNvPr id="5" name="Content Placeholder 4" descr="A picture containing text, monitor, blue&#10;&#10;Description automatically generated">
            <a:extLst>
              <a:ext uri="{FF2B5EF4-FFF2-40B4-BE49-F238E27FC236}">
                <a16:creationId xmlns:a16="http://schemas.microsoft.com/office/drawing/2014/main" id="{FEA228A4-5370-8249-BF5A-7B201D348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8" r="25993" b="-1"/>
          <a:stretch/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A03FCC-7460-1A4A-87E6-6AFD52944360}"/>
              </a:ext>
            </a:extLst>
          </p:cNvPr>
          <p:cNvSpPr txBox="1"/>
          <p:nvPr/>
        </p:nvSpPr>
        <p:spPr>
          <a:xfrm>
            <a:off x="250758" y="6270705"/>
            <a:ext cx="290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UX koncept &amp; terminomlogi</a:t>
            </a:r>
          </a:p>
        </p:txBody>
      </p:sp>
    </p:spTree>
    <p:extLst>
      <p:ext uri="{BB962C8B-B14F-4D97-AF65-F5344CB8AC3E}">
        <p14:creationId xmlns:p14="http://schemas.microsoft.com/office/powerpoint/2010/main" val="2468046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53B0917D-C8F1-C34E-85BA-D272D315F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363" r="4637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7BB4D-842A-D542-B1A5-7C7013760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475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Kolla saldot på Datorn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CE1E9-A35A-904F-92D0-3DE673B80BA2}"/>
              </a:ext>
            </a:extLst>
          </p:cNvPr>
          <p:cNvSpPr txBox="1"/>
          <p:nvPr/>
        </p:nvSpPr>
        <p:spPr>
          <a:xfrm>
            <a:off x="1189319" y="2547257"/>
            <a:ext cx="4458446" cy="323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Många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klick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och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i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bästa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fall ser du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ditt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saldo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direkt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utan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att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extra klick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för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att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visa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konton</a:t>
            </a:r>
            <a:endParaRPr lang="en-US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2630EE-D9F6-7142-8BBE-5B4159E1D28A}"/>
              </a:ext>
            </a:extLst>
          </p:cNvPr>
          <p:cNvSpPr txBox="1"/>
          <p:nvPr/>
        </p:nvSpPr>
        <p:spPr>
          <a:xfrm>
            <a:off x="8981630" y="6284373"/>
            <a:ext cx="290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UX koncept &amp; terminomlogi</a:t>
            </a:r>
          </a:p>
        </p:txBody>
      </p:sp>
    </p:spTree>
    <p:extLst>
      <p:ext uri="{BB962C8B-B14F-4D97-AF65-F5344CB8AC3E}">
        <p14:creationId xmlns:p14="http://schemas.microsoft.com/office/powerpoint/2010/main" val="523268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B62B8-6A94-4347-ABBC-64C1CD04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 dirty="0"/>
              <a:t>Vad är UX -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Experience</a:t>
            </a:r>
            <a:r>
              <a:rPr lang="sv-SE" dirty="0"/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0DEADC-3D74-4BD4-BF54-5FE5DCDBFF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1781937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6074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7CEDE2E-C8CD-424B-A0AB-9CDDD3A4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AEC738E-E912-420C-B0E2-17A69DF32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5620" y="0"/>
            <a:ext cx="11816380" cy="6858000"/>
          </a:xfrm>
          <a:custGeom>
            <a:avLst/>
            <a:gdLst>
              <a:gd name="connsiteX0" fmla="*/ 8367 w 11816380"/>
              <a:gd name="connsiteY0" fmla="*/ 6848079 h 6858000"/>
              <a:gd name="connsiteX1" fmla="*/ 946 w 11816380"/>
              <a:gd name="connsiteY1" fmla="*/ 6858000 h 6858000"/>
              <a:gd name="connsiteX2" fmla="*/ 0 w 11816380"/>
              <a:gd name="connsiteY2" fmla="*/ 6858000 h 6858000"/>
              <a:gd name="connsiteX3" fmla="*/ 8008701 w 11816380"/>
              <a:gd name="connsiteY3" fmla="*/ 0 h 6858000"/>
              <a:gd name="connsiteX4" fmla="*/ 11816380 w 11816380"/>
              <a:gd name="connsiteY4" fmla="*/ 0 h 6858000"/>
              <a:gd name="connsiteX5" fmla="*/ 11816380 w 11816380"/>
              <a:gd name="connsiteY5" fmla="*/ 6858000 h 6858000"/>
              <a:gd name="connsiteX6" fmla="*/ 12879 w 11816380"/>
              <a:gd name="connsiteY6" fmla="*/ 6858000 h 6858000"/>
              <a:gd name="connsiteX7" fmla="*/ 185257 w 11816380"/>
              <a:gd name="connsiteY7" fmla="*/ 6681490 h 6858000"/>
              <a:gd name="connsiteX8" fmla="*/ 349627 w 11816380"/>
              <a:gd name="connsiteY8" fmla="*/ 6491141 h 6858000"/>
              <a:gd name="connsiteX9" fmla="*/ 435850 w 11816380"/>
              <a:gd name="connsiteY9" fmla="*/ 6356175 h 6858000"/>
              <a:gd name="connsiteX10" fmla="*/ 513949 w 11816380"/>
              <a:gd name="connsiteY10" fmla="*/ 6236376 h 6858000"/>
              <a:gd name="connsiteX11" fmla="*/ 644725 w 11816380"/>
              <a:gd name="connsiteY11" fmla="*/ 6047133 h 6858000"/>
              <a:gd name="connsiteX12" fmla="*/ 755864 w 11816380"/>
              <a:gd name="connsiteY12" fmla="*/ 5875377 h 6858000"/>
              <a:gd name="connsiteX13" fmla="*/ 805295 w 11816380"/>
              <a:gd name="connsiteY13" fmla="*/ 5828953 h 6858000"/>
              <a:gd name="connsiteX14" fmla="*/ 854705 w 11816380"/>
              <a:gd name="connsiteY14" fmla="*/ 5795741 h 6858000"/>
              <a:gd name="connsiteX15" fmla="*/ 864711 w 11816380"/>
              <a:gd name="connsiteY15" fmla="*/ 5789123 h 6858000"/>
              <a:gd name="connsiteX16" fmla="*/ 915038 w 11816380"/>
              <a:gd name="connsiteY16" fmla="*/ 5676299 h 6858000"/>
              <a:gd name="connsiteX17" fmla="*/ 891159 w 11816380"/>
              <a:gd name="connsiteY17" fmla="*/ 5752283 h 6858000"/>
              <a:gd name="connsiteX18" fmla="*/ 891423 w 11816380"/>
              <a:gd name="connsiteY18" fmla="*/ 5752392 h 6858000"/>
              <a:gd name="connsiteX19" fmla="*/ 933153 w 11816380"/>
              <a:gd name="connsiteY19" fmla="*/ 5622359 h 6858000"/>
              <a:gd name="connsiteX20" fmla="*/ 988982 w 11816380"/>
              <a:gd name="connsiteY20" fmla="*/ 5555854 h 6858000"/>
              <a:gd name="connsiteX21" fmla="*/ 1027589 w 11816380"/>
              <a:gd name="connsiteY21" fmla="*/ 5528213 h 6858000"/>
              <a:gd name="connsiteX22" fmla="*/ 1049768 w 11816380"/>
              <a:gd name="connsiteY22" fmla="*/ 5510295 h 6858000"/>
              <a:gd name="connsiteX23" fmla="*/ 1086224 w 11816380"/>
              <a:gd name="connsiteY23" fmla="*/ 5455516 h 6858000"/>
              <a:gd name="connsiteX24" fmla="*/ 1219479 w 11816380"/>
              <a:gd name="connsiteY24" fmla="*/ 5343472 h 6858000"/>
              <a:gd name="connsiteX25" fmla="*/ 1313068 w 11816380"/>
              <a:gd name="connsiteY25" fmla="*/ 5275221 h 6858000"/>
              <a:gd name="connsiteX26" fmla="*/ 1370857 w 11816380"/>
              <a:gd name="connsiteY26" fmla="*/ 5250801 h 6858000"/>
              <a:gd name="connsiteX27" fmla="*/ 1383927 w 11816380"/>
              <a:gd name="connsiteY27" fmla="*/ 5241501 h 6858000"/>
              <a:gd name="connsiteX28" fmla="*/ 1389964 w 11816380"/>
              <a:gd name="connsiteY28" fmla="*/ 5235966 h 6858000"/>
              <a:gd name="connsiteX29" fmla="*/ 1436180 w 11816380"/>
              <a:gd name="connsiteY29" fmla="*/ 5191057 h 6858000"/>
              <a:gd name="connsiteX30" fmla="*/ 1462293 w 11816380"/>
              <a:gd name="connsiteY30" fmla="*/ 5172481 h 6858000"/>
              <a:gd name="connsiteX31" fmla="*/ 1471185 w 11816380"/>
              <a:gd name="connsiteY31" fmla="*/ 5172057 h 6858000"/>
              <a:gd name="connsiteX32" fmla="*/ 1484305 w 11816380"/>
              <a:gd name="connsiteY32" fmla="*/ 5160542 h 6858000"/>
              <a:gd name="connsiteX33" fmla="*/ 1554881 w 11816380"/>
              <a:gd name="connsiteY33" fmla="*/ 5084696 h 6858000"/>
              <a:gd name="connsiteX34" fmla="*/ 1636417 w 11816380"/>
              <a:gd name="connsiteY34" fmla="*/ 5001825 h 6858000"/>
              <a:gd name="connsiteX35" fmla="*/ 1660648 w 11816380"/>
              <a:gd name="connsiteY35" fmla="*/ 4950880 h 6858000"/>
              <a:gd name="connsiteX36" fmla="*/ 1706248 w 11816380"/>
              <a:gd name="connsiteY36" fmla="*/ 4843347 h 6858000"/>
              <a:gd name="connsiteX37" fmla="*/ 1710144 w 11816380"/>
              <a:gd name="connsiteY37" fmla="*/ 4829405 h 6858000"/>
              <a:gd name="connsiteX38" fmla="*/ 1719000 w 11816380"/>
              <a:gd name="connsiteY38" fmla="*/ 4829676 h 6858000"/>
              <a:gd name="connsiteX39" fmla="*/ 1733138 w 11816380"/>
              <a:gd name="connsiteY39" fmla="*/ 4813339 h 6858000"/>
              <a:gd name="connsiteX40" fmla="*/ 1778821 w 11816380"/>
              <a:gd name="connsiteY40" fmla="*/ 4805218 h 6858000"/>
              <a:gd name="connsiteX41" fmla="*/ 1800963 w 11816380"/>
              <a:gd name="connsiteY41" fmla="*/ 4763797 h 6858000"/>
              <a:gd name="connsiteX42" fmla="*/ 1810119 w 11816380"/>
              <a:gd name="connsiteY42" fmla="*/ 4737383 h 6858000"/>
              <a:gd name="connsiteX43" fmla="*/ 1827836 w 11816380"/>
              <a:gd name="connsiteY43" fmla="*/ 4724888 h 6858000"/>
              <a:gd name="connsiteX44" fmla="*/ 1833582 w 11816380"/>
              <a:gd name="connsiteY44" fmla="*/ 4707016 h 6858000"/>
              <a:gd name="connsiteX45" fmla="*/ 1918415 w 11816380"/>
              <a:gd name="connsiteY45" fmla="*/ 4635645 h 6858000"/>
              <a:gd name="connsiteX46" fmla="*/ 1931685 w 11816380"/>
              <a:gd name="connsiteY46" fmla="*/ 4624502 h 6858000"/>
              <a:gd name="connsiteX47" fmla="*/ 1935030 w 11816380"/>
              <a:gd name="connsiteY47" fmla="*/ 4613163 h 6858000"/>
              <a:gd name="connsiteX48" fmla="*/ 1952342 w 11816380"/>
              <a:gd name="connsiteY48" fmla="*/ 4594063 h 6858000"/>
              <a:gd name="connsiteX49" fmla="*/ 1961790 w 11816380"/>
              <a:gd name="connsiteY49" fmla="*/ 4592968 h 6858000"/>
              <a:gd name="connsiteX50" fmla="*/ 1960579 w 11816380"/>
              <a:gd name="connsiteY50" fmla="*/ 4588653 h 6858000"/>
              <a:gd name="connsiteX51" fmla="*/ 2030023 w 11816380"/>
              <a:gd name="connsiteY51" fmla="*/ 4496718 h 6858000"/>
              <a:gd name="connsiteX52" fmla="*/ 2042051 w 11816380"/>
              <a:gd name="connsiteY52" fmla="*/ 4481148 h 6858000"/>
              <a:gd name="connsiteX53" fmla="*/ 2136989 w 11816380"/>
              <a:gd name="connsiteY53" fmla="*/ 4432859 h 6858000"/>
              <a:gd name="connsiteX54" fmla="*/ 2162370 w 11816380"/>
              <a:gd name="connsiteY54" fmla="*/ 4411168 h 6858000"/>
              <a:gd name="connsiteX55" fmla="*/ 2169275 w 11816380"/>
              <a:gd name="connsiteY55" fmla="*/ 4403806 h 6858000"/>
              <a:gd name="connsiteX56" fmla="*/ 2181740 w 11816380"/>
              <a:gd name="connsiteY56" fmla="*/ 4389325 h 6858000"/>
              <a:gd name="connsiteX57" fmla="*/ 2222578 w 11816380"/>
              <a:gd name="connsiteY57" fmla="*/ 4276352 h 6858000"/>
              <a:gd name="connsiteX58" fmla="*/ 2356968 w 11816380"/>
              <a:gd name="connsiteY58" fmla="*/ 4104655 h 6858000"/>
              <a:gd name="connsiteX59" fmla="*/ 2741875 w 11816380"/>
              <a:gd name="connsiteY59" fmla="*/ 3505835 h 6858000"/>
              <a:gd name="connsiteX60" fmla="*/ 2827910 w 11816380"/>
              <a:gd name="connsiteY60" fmla="*/ 3396765 h 6858000"/>
              <a:gd name="connsiteX61" fmla="*/ 2924580 w 11816380"/>
              <a:gd name="connsiteY61" fmla="*/ 3353018 h 6858000"/>
              <a:gd name="connsiteX62" fmla="*/ 3068218 w 11816380"/>
              <a:gd name="connsiteY62" fmla="*/ 3200632 h 6858000"/>
              <a:gd name="connsiteX63" fmla="*/ 3180481 w 11816380"/>
              <a:gd name="connsiteY63" fmla="*/ 3072491 h 6858000"/>
              <a:gd name="connsiteX64" fmla="*/ 3266384 w 11816380"/>
              <a:gd name="connsiteY64" fmla="*/ 3000345 h 6858000"/>
              <a:gd name="connsiteX65" fmla="*/ 3370119 w 11816380"/>
              <a:gd name="connsiteY65" fmla="*/ 2923806 h 6858000"/>
              <a:gd name="connsiteX66" fmla="*/ 3399194 w 11816380"/>
              <a:gd name="connsiteY66" fmla="*/ 2897238 h 6858000"/>
              <a:gd name="connsiteX67" fmla="*/ 3474985 w 11816380"/>
              <a:gd name="connsiteY67" fmla="*/ 2821875 h 6858000"/>
              <a:gd name="connsiteX68" fmla="*/ 3949309 w 11816380"/>
              <a:gd name="connsiteY68" fmla="*/ 2610411 h 6858000"/>
              <a:gd name="connsiteX69" fmla="*/ 4156139 w 11816380"/>
              <a:gd name="connsiteY69" fmla="*/ 2413665 h 6858000"/>
              <a:gd name="connsiteX70" fmla="*/ 4214917 w 11816380"/>
              <a:gd name="connsiteY70" fmla="*/ 2391331 h 6858000"/>
              <a:gd name="connsiteX71" fmla="*/ 4288005 w 11816380"/>
              <a:gd name="connsiteY71" fmla="*/ 2354999 h 6858000"/>
              <a:gd name="connsiteX72" fmla="*/ 4358061 w 11816380"/>
              <a:gd name="connsiteY72" fmla="*/ 2319819 h 6858000"/>
              <a:gd name="connsiteX73" fmla="*/ 4405052 w 11816380"/>
              <a:gd name="connsiteY73" fmla="*/ 2274688 h 6858000"/>
              <a:gd name="connsiteX74" fmla="*/ 4471333 w 11816380"/>
              <a:gd name="connsiteY74" fmla="*/ 2236968 h 6858000"/>
              <a:gd name="connsiteX75" fmla="*/ 4841095 w 11816380"/>
              <a:gd name="connsiteY75" fmla="*/ 1968135 h 6858000"/>
              <a:gd name="connsiteX76" fmla="*/ 5008479 w 11816380"/>
              <a:gd name="connsiteY76" fmla="*/ 1888679 h 6858000"/>
              <a:gd name="connsiteX77" fmla="*/ 5180683 w 11816380"/>
              <a:gd name="connsiteY77" fmla="*/ 1753061 h 6858000"/>
              <a:gd name="connsiteX78" fmla="*/ 5665116 w 11816380"/>
              <a:gd name="connsiteY78" fmla="*/ 1552454 h 6858000"/>
              <a:gd name="connsiteX79" fmla="*/ 6116480 w 11816380"/>
              <a:gd name="connsiteY79" fmla="*/ 1319724 h 6858000"/>
              <a:gd name="connsiteX80" fmla="*/ 6252872 w 11816380"/>
              <a:gd name="connsiteY80" fmla="*/ 1225617 h 6858000"/>
              <a:gd name="connsiteX81" fmla="*/ 6346295 w 11816380"/>
              <a:gd name="connsiteY81" fmla="*/ 1201230 h 6858000"/>
              <a:gd name="connsiteX82" fmla="*/ 6393706 w 11816380"/>
              <a:gd name="connsiteY82" fmla="*/ 1174911 h 6858000"/>
              <a:gd name="connsiteX83" fmla="*/ 6582798 w 11816380"/>
              <a:gd name="connsiteY83" fmla="*/ 1126130 h 6858000"/>
              <a:gd name="connsiteX84" fmla="*/ 6646379 w 11816380"/>
              <a:gd name="connsiteY84" fmla="*/ 1058806 h 6858000"/>
              <a:gd name="connsiteX85" fmla="*/ 6707073 w 11816380"/>
              <a:gd name="connsiteY85" fmla="*/ 972122 h 6858000"/>
              <a:gd name="connsiteX86" fmla="*/ 6998235 w 11816380"/>
              <a:gd name="connsiteY86" fmla="*/ 863403 h 6858000"/>
              <a:gd name="connsiteX87" fmla="*/ 7094498 w 11816380"/>
              <a:gd name="connsiteY87" fmla="*/ 808270 h 6858000"/>
              <a:gd name="connsiteX88" fmla="*/ 7151544 w 11816380"/>
              <a:gd name="connsiteY88" fmla="*/ 781198 h 6858000"/>
              <a:gd name="connsiteX89" fmla="*/ 7158731 w 11816380"/>
              <a:gd name="connsiteY89" fmla="*/ 781044 h 6858000"/>
              <a:gd name="connsiteX90" fmla="*/ 7274420 w 11816380"/>
              <a:gd name="connsiteY90" fmla="*/ 661941 h 6858000"/>
              <a:gd name="connsiteX91" fmla="*/ 7298271 w 11816380"/>
              <a:gd name="connsiteY91" fmla="*/ 649697 h 6858000"/>
              <a:gd name="connsiteX92" fmla="*/ 7401066 w 11816380"/>
              <a:gd name="connsiteY92" fmla="*/ 511127 h 6858000"/>
              <a:gd name="connsiteX93" fmla="*/ 7476746 w 11816380"/>
              <a:gd name="connsiteY93" fmla="*/ 449992 h 6858000"/>
              <a:gd name="connsiteX94" fmla="*/ 7593104 w 11816380"/>
              <a:gd name="connsiteY94" fmla="*/ 389139 h 6858000"/>
              <a:gd name="connsiteX95" fmla="*/ 7996473 w 11816380"/>
              <a:gd name="connsiteY95" fmla="*/ 124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816380" h="6858000">
                <a:moveTo>
                  <a:pt x="8367" y="6848079"/>
                </a:moveTo>
                <a:lnTo>
                  <a:pt x="946" y="6858000"/>
                </a:lnTo>
                <a:lnTo>
                  <a:pt x="0" y="6858000"/>
                </a:lnTo>
                <a:close/>
                <a:moveTo>
                  <a:pt x="8008701" y="0"/>
                </a:moveTo>
                <a:lnTo>
                  <a:pt x="11816380" y="0"/>
                </a:lnTo>
                <a:lnTo>
                  <a:pt x="11816380" y="6858000"/>
                </a:lnTo>
                <a:lnTo>
                  <a:pt x="12879" y="6858000"/>
                </a:lnTo>
                <a:lnTo>
                  <a:pt x="185257" y="6681490"/>
                </a:lnTo>
                <a:lnTo>
                  <a:pt x="349627" y="6491141"/>
                </a:lnTo>
                <a:lnTo>
                  <a:pt x="435850" y="6356175"/>
                </a:lnTo>
                <a:lnTo>
                  <a:pt x="513949" y="6236376"/>
                </a:lnTo>
                <a:cubicBezTo>
                  <a:pt x="549141" y="6113665"/>
                  <a:pt x="589071" y="6135413"/>
                  <a:pt x="644725" y="6047133"/>
                </a:cubicBezTo>
                <a:cubicBezTo>
                  <a:pt x="712062" y="5950197"/>
                  <a:pt x="703016" y="6017252"/>
                  <a:pt x="755864" y="5875377"/>
                </a:cubicBezTo>
                <a:cubicBezTo>
                  <a:pt x="781231" y="5873328"/>
                  <a:pt x="793445" y="5858999"/>
                  <a:pt x="805295" y="5828953"/>
                </a:cubicBezTo>
                <a:cubicBezTo>
                  <a:pt x="822240" y="5805796"/>
                  <a:pt x="839845" y="5801743"/>
                  <a:pt x="854705" y="5795741"/>
                </a:cubicBezTo>
                <a:lnTo>
                  <a:pt x="864711" y="5789123"/>
                </a:lnTo>
                <a:lnTo>
                  <a:pt x="915038" y="5676299"/>
                </a:lnTo>
                <a:lnTo>
                  <a:pt x="891159" y="5752283"/>
                </a:lnTo>
                <a:cubicBezTo>
                  <a:pt x="891247" y="5752319"/>
                  <a:pt x="891334" y="5752355"/>
                  <a:pt x="891423" y="5752392"/>
                </a:cubicBezTo>
                <a:lnTo>
                  <a:pt x="933153" y="5622359"/>
                </a:lnTo>
                <a:cubicBezTo>
                  <a:pt x="957432" y="5594851"/>
                  <a:pt x="979837" y="5564309"/>
                  <a:pt x="988982" y="5555854"/>
                </a:cubicBezTo>
                <a:cubicBezTo>
                  <a:pt x="1014562" y="5557498"/>
                  <a:pt x="1014592" y="5540846"/>
                  <a:pt x="1027589" y="5528213"/>
                </a:cubicBezTo>
                <a:cubicBezTo>
                  <a:pt x="1040025" y="5531526"/>
                  <a:pt x="1052240" y="5522509"/>
                  <a:pt x="1049768" y="5510295"/>
                </a:cubicBezTo>
                <a:cubicBezTo>
                  <a:pt x="1028205" y="5493040"/>
                  <a:pt x="1093698" y="5472501"/>
                  <a:pt x="1086224" y="5455516"/>
                </a:cubicBezTo>
                <a:cubicBezTo>
                  <a:pt x="1109218" y="5435092"/>
                  <a:pt x="1218059" y="5379864"/>
                  <a:pt x="1219479" y="5343472"/>
                </a:cubicBezTo>
                <a:cubicBezTo>
                  <a:pt x="1262343" y="5297185"/>
                  <a:pt x="1291871" y="5290784"/>
                  <a:pt x="1313068" y="5275221"/>
                </a:cubicBezTo>
                <a:cubicBezTo>
                  <a:pt x="1338201" y="5263736"/>
                  <a:pt x="1316257" y="5288451"/>
                  <a:pt x="1370857" y="5250801"/>
                </a:cubicBezTo>
                <a:lnTo>
                  <a:pt x="1383927" y="5241501"/>
                </a:lnTo>
                <a:lnTo>
                  <a:pt x="1389964" y="5235966"/>
                </a:lnTo>
                <a:cubicBezTo>
                  <a:pt x="1405217" y="5221853"/>
                  <a:pt x="1420713" y="5207094"/>
                  <a:pt x="1436180" y="5191057"/>
                </a:cubicBezTo>
                <a:cubicBezTo>
                  <a:pt x="1447510" y="5179996"/>
                  <a:pt x="1455651" y="5174758"/>
                  <a:pt x="1462293" y="5172481"/>
                </a:cubicBezTo>
                <a:lnTo>
                  <a:pt x="1471185" y="5172057"/>
                </a:lnTo>
                <a:lnTo>
                  <a:pt x="1484305" y="5160542"/>
                </a:lnTo>
                <a:cubicBezTo>
                  <a:pt x="1521747" y="5126137"/>
                  <a:pt x="1556786" y="5090762"/>
                  <a:pt x="1554881" y="5084696"/>
                </a:cubicBezTo>
                <a:cubicBezTo>
                  <a:pt x="1582217" y="5063462"/>
                  <a:pt x="1607343" y="5003712"/>
                  <a:pt x="1636417" y="5001825"/>
                </a:cubicBezTo>
                <a:cubicBezTo>
                  <a:pt x="1616819" y="4983976"/>
                  <a:pt x="1670522" y="4974167"/>
                  <a:pt x="1660648" y="4950880"/>
                </a:cubicBezTo>
                <a:cubicBezTo>
                  <a:pt x="1672286" y="4924466"/>
                  <a:pt x="1699662" y="4862319"/>
                  <a:pt x="1706248" y="4843347"/>
                </a:cubicBezTo>
                <a:lnTo>
                  <a:pt x="1710144" y="4829405"/>
                </a:lnTo>
                <a:lnTo>
                  <a:pt x="1719000" y="4829676"/>
                </a:lnTo>
                <a:lnTo>
                  <a:pt x="1733138" y="4813339"/>
                </a:lnTo>
                <a:cubicBezTo>
                  <a:pt x="1743107" y="4809262"/>
                  <a:pt x="1767517" y="4813476"/>
                  <a:pt x="1778821" y="4805218"/>
                </a:cubicBezTo>
                <a:cubicBezTo>
                  <a:pt x="1799902" y="4784351"/>
                  <a:pt x="1786939" y="4756652"/>
                  <a:pt x="1800963" y="4763797"/>
                </a:cubicBezTo>
                <a:cubicBezTo>
                  <a:pt x="1799788" y="4753414"/>
                  <a:pt x="1803373" y="4744848"/>
                  <a:pt x="1810119" y="4737383"/>
                </a:cubicBezTo>
                <a:lnTo>
                  <a:pt x="1827836" y="4724888"/>
                </a:lnTo>
                <a:lnTo>
                  <a:pt x="1833582" y="4707016"/>
                </a:lnTo>
                <a:cubicBezTo>
                  <a:pt x="1848678" y="4692142"/>
                  <a:pt x="1902064" y="4649397"/>
                  <a:pt x="1918415" y="4635645"/>
                </a:cubicBezTo>
                <a:lnTo>
                  <a:pt x="1931685" y="4624502"/>
                </a:lnTo>
                <a:lnTo>
                  <a:pt x="1935030" y="4613163"/>
                </a:lnTo>
                <a:cubicBezTo>
                  <a:pt x="1938529" y="4604374"/>
                  <a:pt x="1943710" y="4597333"/>
                  <a:pt x="1952342" y="4594063"/>
                </a:cubicBezTo>
                <a:lnTo>
                  <a:pt x="1961790" y="4592968"/>
                </a:lnTo>
                <a:lnTo>
                  <a:pt x="1960579" y="4588653"/>
                </a:lnTo>
                <a:cubicBezTo>
                  <a:pt x="1971951" y="4572611"/>
                  <a:pt x="2016445" y="4514635"/>
                  <a:pt x="2030023" y="4496718"/>
                </a:cubicBezTo>
                <a:cubicBezTo>
                  <a:pt x="2037392" y="4499564"/>
                  <a:pt x="2039280" y="4485769"/>
                  <a:pt x="2042051" y="4481148"/>
                </a:cubicBezTo>
                <a:cubicBezTo>
                  <a:pt x="2059877" y="4470506"/>
                  <a:pt x="2114169" y="4446888"/>
                  <a:pt x="2136989" y="4432859"/>
                </a:cubicBezTo>
                <a:lnTo>
                  <a:pt x="2162370" y="4411168"/>
                </a:lnTo>
                <a:lnTo>
                  <a:pt x="2169275" y="4403806"/>
                </a:lnTo>
                <a:lnTo>
                  <a:pt x="2181740" y="4389325"/>
                </a:lnTo>
                <a:lnTo>
                  <a:pt x="2222578" y="4276352"/>
                </a:lnTo>
                <a:cubicBezTo>
                  <a:pt x="2234385" y="4218357"/>
                  <a:pt x="2266630" y="4150320"/>
                  <a:pt x="2356968" y="4104655"/>
                </a:cubicBezTo>
                <a:cubicBezTo>
                  <a:pt x="2558762" y="3959115"/>
                  <a:pt x="2648835" y="3578349"/>
                  <a:pt x="2741875" y="3505835"/>
                </a:cubicBezTo>
                <a:cubicBezTo>
                  <a:pt x="2766846" y="3430647"/>
                  <a:pt x="2753505" y="3521850"/>
                  <a:pt x="2827910" y="3396765"/>
                </a:cubicBezTo>
                <a:cubicBezTo>
                  <a:pt x="2839568" y="3397751"/>
                  <a:pt x="2911438" y="3354325"/>
                  <a:pt x="2924580" y="3353018"/>
                </a:cubicBezTo>
                <a:cubicBezTo>
                  <a:pt x="2998120" y="3313808"/>
                  <a:pt x="3048476" y="3247004"/>
                  <a:pt x="3068218" y="3200632"/>
                </a:cubicBezTo>
                <a:cubicBezTo>
                  <a:pt x="3101903" y="3153666"/>
                  <a:pt x="3139850" y="3111386"/>
                  <a:pt x="3180481" y="3072491"/>
                </a:cubicBezTo>
                <a:lnTo>
                  <a:pt x="3266384" y="3000345"/>
                </a:lnTo>
                <a:lnTo>
                  <a:pt x="3370119" y="2923806"/>
                </a:lnTo>
                <a:lnTo>
                  <a:pt x="3399194" y="2897238"/>
                </a:lnTo>
                <a:cubicBezTo>
                  <a:pt x="3440810" y="2862165"/>
                  <a:pt x="3435851" y="2856396"/>
                  <a:pt x="3474985" y="2821875"/>
                </a:cubicBezTo>
                <a:cubicBezTo>
                  <a:pt x="3570799" y="2755925"/>
                  <a:pt x="3837237" y="2678248"/>
                  <a:pt x="3949309" y="2610411"/>
                </a:cubicBezTo>
                <a:cubicBezTo>
                  <a:pt x="4042919" y="2538961"/>
                  <a:pt x="4112740" y="2516271"/>
                  <a:pt x="4156139" y="2413665"/>
                </a:cubicBezTo>
                <a:lnTo>
                  <a:pt x="4214917" y="2391331"/>
                </a:lnTo>
                <a:lnTo>
                  <a:pt x="4288005" y="2354999"/>
                </a:lnTo>
                <a:lnTo>
                  <a:pt x="4358061" y="2319819"/>
                </a:lnTo>
                <a:lnTo>
                  <a:pt x="4405052" y="2274688"/>
                </a:lnTo>
                <a:lnTo>
                  <a:pt x="4471333" y="2236968"/>
                </a:lnTo>
                <a:cubicBezTo>
                  <a:pt x="4542128" y="2157460"/>
                  <a:pt x="4751570" y="2026184"/>
                  <a:pt x="4841095" y="1968135"/>
                </a:cubicBezTo>
                <a:cubicBezTo>
                  <a:pt x="4930620" y="1910087"/>
                  <a:pt x="4924603" y="1946910"/>
                  <a:pt x="5008479" y="1888679"/>
                </a:cubicBezTo>
                <a:cubicBezTo>
                  <a:pt x="5037447" y="1831206"/>
                  <a:pt x="5108650" y="1768433"/>
                  <a:pt x="5180683" y="1753061"/>
                </a:cubicBezTo>
                <a:cubicBezTo>
                  <a:pt x="5306522" y="1654524"/>
                  <a:pt x="5563838" y="1570601"/>
                  <a:pt x="5665116" y="1552454"/>
                </a:cubicBezTo>
                <a:cubicBezTo>
                  <a:pt x="5806563" y="1481525"/>
                  <a:pt x="6022714" y="1376484"/>
                  <a:pt x="6116480" y="1319724"/>
                </a:cubicBezTo>
                <a:cubicBezTo>
                  <a:pt x="6210243" y="1262964"/>
                  <a:pt x="6170277" y="1255962"/>
                  <a:pt x="6252872" y="1225617"/>
                </a:cubicBezTo>
                <a:cubicBezTo>
                  <a:pt x="6344027" y="1204162"/>
                  <a:pt x="6255140" y="1222685"/>
                  <a:pt x="6346295" y="1201230"/>
                </a:cubicBezTo>
                <a:cubicBezTo>
                  <a:pt x="6359073" y="1188623"/>
                  <a:pt x="6384988" y="1179503"/>
                  <a:pt x="6393706" y="1174911"/>
                </a:cubicBezTo>
                <a:lnTo>
                  <a:pt x="6582798" y="1126130"/>
                </a:lnTo>
                <a:lnTo>
                  <a:pt x="6646379" y="1058806"/>
                </a:lnTo>
                <a:cubicBezTo>
                  <a:pt x="6690380" y="1016954"/>
                  <a:pt x="6670357" y="1012595"/>
                  <a:pt x="6707073" y="972122"/>
                </a:cubicBezTo>
                <a:cubicBezTo>
                  <a:pt x="6805050" y="966099"/>
                  <a:pt x="6905605" y="801792"/>
                  <a:pt x="6998235" y="863403"/>
                </a:cubicBezTo>
                <a:cubicBezTo>
                  <a:pt x="7051064" y="810193"/>
                  <a:pt x="7042448" y="760955"/>
                  <a:pt x="7094498" y="808270"/>
                </a:cubicBezTo>
                <a:cubicBezTo>
                  <a:pt x="7113972" y="791641"/>
                  <a:pt x="7132786" y="784262"/>
                  <a:pt x="7151544" y="781198"/>
                </a:cubicBezTo>
                <a:lnTo>
                  <a:pt x="7158731" y="781044"/>
                </a:lnTo>
                <a:lnTo>
                  <a:pt x="7274420" y="661941"/>
                </a:lnTo>
                <a:lnTo>
                  <a:pt x="7298271" y="649697"/>
                </a:lnTo>
                <a:lnTo>
                  <a:pt x="7401066" y="511127"/>
                </a:lnTo>
                <a:lnTo>
                  <a:pt x="7476746" y="449992"/>
                </a:lnTo>
                <a:lnTo>
                  <a:pt x="7593104" y="389139"/>
                </a:lnTo>
                <a:cubicBezTo>
                  <a:pt x="7766913" y="299698"/>
                  <a:pt x="7873028" y="146034"/>
                  <a:pt x="7996473" y="1245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875E3E-9B19-48D9-A325-5E154ACFD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94694">
            <a:off x="-251317" y="-312869"/>
            <a:ext cx="7766407" cy="5322018"/>
          </a:xfrm>
          <a:custGeom>
            <a:avLst/>
            <a:gdLst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20115 w 7766407"/>
              <a:gd name="connsiteY155" fmla="*/ 755866 h 5322018"/>
              <a:gd name="connsiteX156" fmla="*/ 420116 w 7766407"/>
              <a:gd name="connsiteY156" fmla="*/ 755866 h 5322018"/>
              <a:gd name="connsiteX157" fmla="*/ 443847 w 7766407"/>
              <a:gd name="connsiteY157" fmla="*/ 346023 h 5322018"/>
              <a:gd name="connsiteX158" fmla="*/ 445556 w 7766407"/>
              <a:gd name="connsiteY158" fmla="*/ 318255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20115 w 7766407"/>
              <a:gd name="connsiteY155" fmla="*/ 755866 h 5322018"/>
              <a:gd name="connsiteX156" fmla="*/ 443847 w 7766407"/>
              <a:gd name="connsiteY156" fmla="*/ 346023 h 5322018"/>
              <a:gd name="connsiteX157" fmla="*/ 445556 w 7766407"/>
              <a:gd name="connsiteY157" fmla="*/ 318255 h 5322018"/>
              <a:gd name="connsiteX158" fmla="*/ 473895 w 7766407"/>
              <a:gd name="connsiteY158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43847 w 7766407"/>
              <a:gd name="connsiteY155" fmla="*/ 346023 h 5322018"/>
              <a:gd name="connsiteX156" fmla="*/ 445556 w 7766407"/>
              <a:gd name="connsiteY156" fmla="*/ 318255 h 5322018"/>
              <a:gd name="connsiteX157" fmla="*/ 473895 w 7766407"/>
              <a:gd name="connsiteY157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43847 w 7766407"/>
              <a:gd name="connsiteY155" fmla="*/ 346023 h 5322018"/>
              <a:gd name="connsiteX156" fmla="*/ 473895 w 7766407"/>
              <a:gd name="connsiteY156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443847 w 7766407"/>
              <a:gd name="connsiteY154" fmla="*/ 346023 h 5322018"/>
              <a:gd name="connsiteX155" fmla="*/ 473895 w 7766407"/>
              <a:gd name="connsiteY155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473895 w 7766407"/>
              <a:gd name="connsiteY154" fmla="*/ 0 h 532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7766407" h="5322018">
                <a:moveTo>
                  <a:pt x="473895" y="0"/>
                </a:moveTo>
                <a:lnTo>
                  <a:pt x="7766407" y="649356"/>
                </a:lnTo>
                <a:lnTo>
                  <a:pt x="7754419" y="656832"/>
                </a:lnTo>
                <a:cubicBezTo>
                  <a:pt x="7726474" y="677470"/>
                  <a:pt x="7696788" y="705576"/>
                  <a:pt x="7674875" y="705925"/>
                </a:cubicBezTo>
                <a:cubicBezTo>
                  <a:pt x="7659838" y="692337"/>
                  <a:pt x="7619354" y="711670"/>
                  <a:pt x="7594593" y="715147"/>
                </a:cubicBezTo>
                <a:cubicBezTo>
                  <a:pt x="7553036" y="756392"/>
                  <a:pt x="7553949" y="790366"/>
                  <a:pt x="7522045" y="799587"/>
                </a:cubicBezTo>
                <a:cubicBezTo>
                  <a:pt x="7499833" y="804948"/>
                  <a:pt x="7434970" y="857646"/>
                  <a:pt x="7399327" y="845960"/>
                </a:cubicBezTo>
                <a:cubicBezTo>
                  <a:pt x="7373461" y="881898"/>
                  <a:pt x="7346529" y="865787"/>
                  <a:pt x="7322627" y="887773"/>
                </a:cubicBezTo>
                <a:cubicBezTo>
                  <a:pt x="7261844" y="921968"/>
                  <a:pt x="7241893" y="963214"/>
                  <a:pt x="7151262" y="984886"/>
                </a:cubicBezTo>
                <a:cubicBezTo>
                  <a:pt x="7056829" y="1041135"/>
                  <a:pt x="6851604" y="1071499"/>
                  <a:pt x="6756023" y="1188542"/>
                </a:cubicBezTo>
                <a:cubicBezTo>
                  <a:pt x="6730515" y="1182883"/>
                  <a:pt x="6727803" y="1236044"/>
                  <a:pt x="6712672" y="1246467"/>
                </a:cubicBezTo>
                <a:cubicBezTo>
                  <a:pt x="6700674" y="1241234"/>
                  <a:pt x="6686914" y="1248210"/>
                  <a:pt x="6687440" y="1260662"/>
                </a:cubicBezTo>
                <a:cubicBezTo>
                  <a:pt x="6706387" y="1281105"/>
                  <a:pt x="6637089" y="1291049"/>
                  <a:pt x="6641885" y="1309000"/>
                </a:cubicBezTo>
                <a:cubicBezTo>
                  <a:pt x="6615428" y="1325541"/>
                  <a:pt x="6496868" y="1362901"/>
                  <a:pt x="6489577" y="1398613"/>
                </a:cubicBezTo>
                <a:cubicBezTo>
                  <a:pt x="6438934" y="1437557"/>
                  <a:pt x="6408150" y="1439216"/>
                  <a:pt x="6384287" y="1451239"/>
                </a:cubicBezTo>
                <a:cubicBezTo>
                  <a:pt x="6353231" y="1459670"/>
                  <a:pt x="6322480" y="1490139"/>
                  <a:pt x="6220937" y="1540763"/>
                </a:cubicBezTo>
                <a:cubicBezTo>
                  <a:pt x="6204693" y="1542635"/>
                  <a:pt x="6108072" y="1588639"/>
                  <a:pt x="6109958" y="1601219"/>
                </a:cubicBezTo>
                <a:cubicBezTo>
                  <a:pt x="6078993" y="1617872"/>
                  <a:pt x="6044057" y="1672908"/>
                  <a:pt x="6014458" y="1670184"/>
                </a:cubicBezTo>
                <a:cubicBezTo>
                  <a:pt x="5969352" y="1710290"/>
                  <a:pt x="5873335" y="1807008"/>
                  <a:pt x="5839315" y="1841855"/>
                </a:cubicBezTo>
                <a:cubicBezTo>
                  <a:pt x="5814714" y="1859136"/>
                  <a:pt x="5823315" y="1888532"/>
                  <a:pt x="5810333" y="1879264"/>
                </a:cubicBezTo>
                <a:cubicBezTo>
                  <a:pt x="5809847" y="1889703"/>
                  <a:pt x="5804854" y="1897596"/>
                  <a:pt x="5796856" y="1903903"/>
                </a:cubicBezTo>
                <a:lnTo>
                  <a:pt x="5776991" y="1913445"/>
                </a:lnTo>
                <a:lnTo>
                  <a:pt x="5768324" y="1930187"/>
                </a:lnTo>
                <a:cubicBezTo>
                  <a:pt x="5763604" y="1934681"/>
                  <a:pt x="5756862" y="1937046"/>
                  <a:pt x="5746715" y="1935728"/>
                </a:cubicBezTo>
                <a:cubicBezTo>
                  <a:pt x="5742675" y="1938108"/>
                  <a:pt x="5736889" y="1941888"/>
                  <a:pt x="5730244" y="1946380"/>
                </a:cubicBezTo>
                <a:lnTo>
                  <a:pt x="5551772" y="2005270"/>
                </a:lnTo>
                <a:cubicBezTo>
                  <a:pt x="5468669" y="2047436"/>
                  <a:pt x="5320429" y="2119450"/>
                  <a:pt x="5246617" y="2162655"/>
                </a:cubicBezTo>
                <a:lnTo>
                  <a:pt x="5108893" y="2264498"/>
                </a:lnTo>
                <a:lnTo>
                  <a:pt x="4972149" y="2387894"/>
                </a:lnTo>
                <a:cubicBezTo>
                  <a:pt x="4958199" y="2397068"/>
                  <a:pt x="4944146" y="2406292"/>
                  <a:pt x="4933888" y="2412305"/>
                </a:cubicBezTo>
                <a:cubicBezTo>
                  <a:pt x="4926031" y="2437683"/>
                  <a:pt x="4906397" y="2420081"/>
                  <a:pt x="4886680" y="2435959"/>
                </a:cubicBezTo>
                <a:cubicBezTo>
                  <a:pt x="4879505" y="2447520"/>
                  <a:pt x="4872446" y="2452218"/>
                  <a:pt x="4858349" y="2449951"/>
                </a:cubicBezTo>
                <a:cubicBezTo>
                  <a:pt x="4826189" y="2504934"/>
                  <a:pt x="4829559" y="2465158"/>
                  <a:pt x="4790282" y="2498841"/>
                </a:cubicBezTo>
                <a:cubicBezTo>
                  <a:pt x="4757654" y="2530220"/>
                  <a:pt x="4717406" y="2559468"/>
                  <a:pt x="4695421" y="2608329"/>
                </a:cubicBezTo>
                <a:cubicBezTo>
                  <a:pt x="4692985" y="2620404"/>
                  <a:pt x="4673890" y="2621247"/>
                  <a:pt x="4660953" y="2633640"/>
                </a:cubicBezTo>
                <a:cubicBezTo>
                  <a:pt x="4648016" y="2646033"/>
                  <a:pt x="4637843" y="2667289"/>
                  <a:pt x="4617793" y="2682689"/>
                </a:cubicBezTo>
                <a:cubicBezTo>
                  <a:pt x="4582940" y="2707208"/>
                  <a:pt x="4543392" y="2708552"/>
                  <a:pt x="4540653" y="2726039"/>
                </a:cubicBezTo>
                <a:cubicBezTo>
                  <a:pt x="4520518" y="2734895"/>
                  <a:pt x="4484610" y="2733666"/>
                  <a:pt x="4478244" y="2754222"/>
                </a:cubicBezTo>
                <a:cubicBezTo>
                  <a:pt x="4469356" y="2744308"/>
                  <a:pt x="4460963" y="2773581"/>
                  <a:pt x="4445069" y="2771978"/>
                </a:cubicBezTo>
                <a:cubicBezTo>
                  <a:pt x="4433079" y="2769658"/>
                  <a:pt x="4427736" y="2777998"/>
                  <a:pt x="4418912" y="2782732"/>
                </a:cubicBezTo>
                <a:cubicBezTo>
                  <a:pt x="4404355" y="2783300"/>
                  <a:pt x="4370000" y="2810533"/>
                  <a:pt x="4363178" y="2821763"/>
                </a:cubicBezTo>
                <a:cubicBezTo>
                  <a:pt x="4350513" y="2855639"/>
                  <a:pt x="4286603" y="2864646"/>
                  <a:pt x="4275326" y="2891335"/>
                </a:cubicBezTo>
                <a:cubicBezTo>
                  <a:pt x="4269304" y="2897284"/>
                  <a:pt x="4262661" y="2901653"/>
                  <a:pt x="4255667" y="2905018"/>
                </a:cubicBezTo>
                <a:lnTo>
                  <a:pt x="4234983" y="2912298"/>
                </a:lnTo>
                <a:lnTo>
                  <a:pt x="4226882" y="2910079"/>
                </a:lnTo>
                <a:lnTo>
                  <a:pt x="4215462" y="2916885"/>
                </a:lnTo>
                <a:lnTo>
                  <a:pt x="4211632" y="2917760"/>
                </a:lnTo>
                <a:lnTo>
                  <a:pt x="4190465" y="2923708"/>
                </a:lnTo>
                <a:cubicBezTo>
                  <a:pt x="4211448" y="2943977"/>
                  <a:pt x="4137000" y="2948398"/>
                  <a:pt x="4164947" y="2959675"/>
                </a:cubicBezTo>
                <a:cubicBezTo>
                  <a:pt x="4131823" y="2976992"/>
                  <a:pt x="4167115" y="2983181"/>
                  <a:pt x="4117371" y="2984784"/>
                </a:cubicBezTo>
                <a:cubicBezTo>
                  <a:pt x="4074961" y="3029115"/>
                  <a:pt x="3930684" y="3042351"/>
                  <a:pt x="3904979" y="3091607"/>
                </a:cubicBezTo>
                <a:cubicBezTo>
                  <a:pt x="3848569" y="3136734"/>
                  <a:pt x="3808307" y="3221571"/>
                  <a:pt x="3778911" y="3255548"/>
                </a:cubicBezTo>
                <a:lnTo>
                  <a:pt x="3728606" y="3295465"/>
                </a:lnTo>
                <a:lnTo>
                  <a:pt x="3718668" y="3304992"/>
                </a:lnTo>
                <a:lnTo>
                  <a:pt x="3717842" y="3305447"/>
                </a:lnTo>
                <a:lnTo>
                  <a:pt x="3718578" y="3308616"/>
                </a:lnTo>
                <a:lnTo>
                  <a:pt x="3712398" y="3318359"/>
                </a:lnTo>
                <a:lnTo>
                  <a:pt x="3702979" y="3338545"/>
                </a:lnTo>
                <a:lnTo>
                  <a:pt x="3698626" y="3341390"/>
                </a:lnTo>
                <a:lnTo>
                  <a:pt x="3680384" y="3370390"/>
                </a:lnTo>
                <a:lnTo>
                  <a:pt x="3678906" y="3370346"/>
                </a:lnTo>
                <a:cubicBezTo>
                  <a:pt x="3675169" y="3370915"/>
                  <a:pt x="3671627" y="3372581"/>
                  <a:pt x="3668393" y="3376590"/>
                </a:cubicBezTo>
                <a:cubicBezTo>
                  <a:pt x="3665128" y="3373435"/>
                  <a:pt x="3662941" y="3371857"/>
                  <a:pt x="3661364" y="3371467"/>
                </a:cubicBezTo>
                <a:lnTo>
                  <a:pt x="3658334" y="3373274"/>
                </a:lnTo>
                <a:lnTo>
                  <a:pt x="3657792" y="3373950"/>
                </a:lnTo>
                <a:lnTo>
                  <a:pt x="3651105" y="3389533"/>
                </a:lnTo>
                <a:lnTo>
                  <a:pt x="3648132" y="3388884"/>
                </a:lnTo>
                <a:lnTo>
                  <a:pt x="3643801" y="3396002"/>
                </a:lnTo>
                <a:lnTo>
                  <a:pt x="3639159" y="3398369"/>
                </a:lnTo>
                <a:lnTo>
                  <a:pt x="3617811" y="3425254"/>
                </a:lnTo>
                <a:lnTo>
                  <a:pt x="3616346" y="3425054"/>
                </a:lnTo>
                <a:cubicBezTo>
                  <a:pt x="3612568" y="3425220"/>
                  <a:pt x="3608861" y="3426500"/>
                  <a:pt x="3605202" y="3430140"/>
                </a:cubicBezTo>
                <a:cubicBezTo>
                  <a:pt x="3593624" y="3416203"/>
                  <a:pt x="3596350" y="3429196"/>
                  <a:pt x="3586582" y="3441167"/>
                </a:cubicBezTo>
                <a:lnTo>
                  <a:pt x="3580103" y="3439005"/>
                </a:lnTo>
                <a:lnTo>
                  <a:pt x="3576872" y="3444094"/>
                </a:lnTo>
                <a:lnTo>
                  <a:pt x="3572338" y="3449943"/>
                </a:lnTo>
                <a:lnTo>
                  <a:pt x="3571965" y="3449964"/>
                </a:lnTo>
                <a:cubicBezTo>
                  <a:pt x="3570381" y="3451036"/>
                  <a:pt x="3568666" y="3452883"/>
                  <a:pt x="3566623" y="3455947"/>
                </a:cubicBezTo>
                <a:lnTo>
                  <a:pt x="3564070" y="3460601"/>
                </a:lnTo>
                <a:lnTo>
                  <a:pt x="3526726" y="3463163"/>
                </a:lnTo>
                <a:lnTo>
                  <a:pt x="3525139" y="3464518"/>
                </a:lnTo>
                <a:lnTo>
                  <a:pt x="3506741" y="3487501"/>
                </a:lnTo>
                <a:lnTo>
                  <a:pt x="3501585" y="3492832"/>
                </a:lnTo>
                <a:lnTo>
                  <a:pt x="3501212" y="3492813"/>
                </a:lnTo>
                <a:cubicBezTo>
                  <a:pt x="3499519" y="3493712"/>
                  <a:pt x="3497607" y="3495365"/>
                  <a:pt x="3495239" y="3498192"/>
                </a:cubicBezTo>
                <a:lnTo>
                  <a:pt x="3492183" y="3502548"/>
                </a:lnTo>
                <a:lnTo>
                  <a:pt x="3476697" y="3501956"/>
                </a:lnTo>
                <a:lnTo>
                  <a:pt x="3469187" y="3506574"/>
                </a:lnTo>
                <a:cubicBezTo>
                  <a:pt x="3445645" y="3518609"/>
                  <a:pt x="3423473" y="3525406"/>
                  <a:pt x="3408103" y="3549813"/>
                </a:cubicBezTo>
                <a:cubicBezTo>
                  <a:pt x="3378281" y="3572305"/>
                  <a:pt x="3347536" y="3585981"/>
                  <a:pt x="3326209" y="3609630"/>
                </a:cubicBezTo>
                <a:cubicBezTo>
                  <a:pt x="3312029" y="3612732"/>
                  <a:pt x="3300832" y="3618217"/>
                  <a:pt x="3297595" y="3632513"/>
                </a:cubicBezTo>
                <a:cubicBezTo>
                  <a:pt x="3268034" y="3651465"/>
                  <a:pt x="3252747" y="3646464"/>
                  <a:pt x="3242015" y="3667904"/>
                </a:cubicBezTo>
                <a:cubicBezTo>
                  <a:pt x="3212592" y="3663443"/>
                  <a:pt x="3216999" y="3670428"/>
                  <a:pt x="3213720" y="3680766"/>
                </a:cubicBezTo>
                <a:lnTo>
                  <a:pt x="3212968" y="3681905"/>
                </a:lnTo>
                <a:lnTo>
                  <a:pt x="3208857" y="3681194"/>
                </a:lnTo>
                <a:lnTo>
                  <a:pt x="3203557" y="3683492"/>
                </a:lnTo>
                <a:lnTo>
                  <a:pt x="3192199" y="3693448"/>
                </a:lnTo>
                <a:lnTo>
                  <a:pt x="3188443" y="3697797"/>
                </a:lnTo>
                <a:cubicBezTo>
                  <a:pt x="3185664" y="3700566"/>
                  <a:pt x="3183571" y="3702117"/>
                  <a:pt x="3181853" y="3702869"/>
                </a:cubicBezTo>
                <a:lnTo>
                  <a:pt x="3181526" y="3702803"/>
                </a:lnTo>
                <a:lnTo>
                  <a:pt x="3175672" y="3707933"/>
                </a:lnTo>
                <a:cubicBezTo>
                  <a:pt x="3166167" y="3717032"/>
                  <a:pt x="3157275" y="3726303"/>
                  <a:pt x="3149098" y="3735473"/>
                </a:cubicBezTo>
                <a:cubicBezTo>
                  <a:pt x="3131805" y="3730982"/>
                  <a:pt x="3107037" y="3771274"/>
                  <a:pt x="3093676" y="3747916"/>
                </a:cubicBezTo>
                <a:cubicBezTo>
                  <a:pt x="3082134" y="3759681"/>
                  <a:pt x="3081445" y="3774208"/>
                  <a:pt x="3074500" y="3757479"/>
                </a:cubicBezTo>
                <a:cubicBezTo>
                  <a:pt x="3070379" y="3760967"/>
                  <a:pt x="3066780" y="3761874"/>
                  <a:pt x="3063387" y="3761557"/>
                </a:cubicBezTo>
                <a:lnTo>
                  <a:pt x="3062129" y="3761145"/>
                </a:lnTo>
                <a:lnTo>
                  <a:pt x="3036739" y="3787643"/>
                </a:lnTo>
                <a:lnTo>
                  <a:pt x="3032052" y="3789608"/>
                </a:lnTo>
                <a:lnTo>
                  <a:pt x="3017184" y="3808868"/>
                </a:lnTo>
                <a:lnTo>
                  <a:pt x="3008605" y="3817755"/>
                </a:lnTo>
                <a:cubicBezTo>
                  <a:pt x="3008414" y="3819321"/>
                  <a:pt x="3008224" y="3820887"/>
                  <a:pt x="3008033" y="3822453"/>
                </a:cubicBezTo>
                <a:cubicBezTo>
                  <a:pt x="3006391" y="3826310"/>
                  <a:pt x="3002705" y="3830278"/>
                  <a:pt x="2994428" y="3834466"/>
                </a:cubicBezTo>
                <a:lnTo>
                  <a:pt x="2992169" y="3835021"/>
                </a:lnTo>
                <a:lnTo>
                  <a:pt x="2983549" y="3847993"/>
                </a:lnTo>
                <a:cubicBezTo>
                  <a:pt x="2960510" y="3867678"/>
                  <a:pt x="2901138" y="3908837"/>
                  <a:pt x="2853933" y="3953133"/>
                </a:cubicBezTo>
                <a:cubicBezTo>
                  <a:pt x="2808033" y="3994677"/>
                  <a:pt x="2713619" y="4093809"/>
                  <a:pt x="2700319" y="4113764"/>
                </a:cubicBezTo>
                <a:cubicBezTo>
                  <a:pt x="2643027" y="4162918"/>
                  <a:pt x="2554297" y="4214583"/>
                  <a:pt x="2510176" y="4248057"/>
                </a:cubicBezTo>
                <a:cubicBezTo>
                  <a:pt x="2480008" y="4274910"/>
                  <a:pt x="2451360" y="4302454"/>
                  <a:pt x="2435589" y="4314608"/>
                </a:cubicBezTo>
                <a:cubicBezTo>
                  <a:pt x="2429170" y="4317312"/>
                  <a:pt x="2422437" y="4319228"/>
                  <a:pt x="2415553" y="4320982"/>
                </a:cubicBezTo>
                <a:lnTo>
                  <a:pt x="2411954" y="4321914"/>
                </a:lnTo>
                <a:lnTo>
                  <a:pt x="2354125" y="4349531"/>
                </a:lnTo>
                <a:cubicBezTo>
                  <a:pt x="2343772" y="4371461"/>
                  <a:pt x="2307824" y="4382236"/>
                  <a:pt x="2283738" y="4401913"/>
                </a:cubicBezTo>
                <a:lnTo>
                  <a:pt x="2274639" y="4413265"/>
                </a:lnTo>
                <a:lnTo>
                  <a:pt x="2200361" y="4461969"/>
                </a:lnTo>
                <a:lnTo>
                  <a:pt x="2151385" y="4498639"/>
                </a:lnTo>
                <a:lnTo>
                  <a:pt x="2142612" y="4509639"/>
                </a:lnTo>
                <a:lnTo>
                  <a:pt x="2126867" y="4512135"/>
                </a:lnTo>
                <a:cubicBezTo>
                  <a:pt x="2124531" y="4511693"/>
                  <a:pt x="2122418" y="4510934"/>
                  <a:pt x="2120592" y="4509890"/>
                </a:cubicBezTo>
                <a:lnTo>
                  <a:pt x="2082302" y="4540317"/>
                </a:lnTo>
                <a:lnTo>
                  <a:pt x="2077252" y="4543206"/>
                </a:lnTo>
                <a:lnTo>
                  <a:pt x="2040915" y="4560268"/>
                </a:lnTo>
                <a:lnTo>
                  <a:pt x="1984507" y="4581220"/>
                </a:lnTo>
                <a:cubicBezTo>
                  <a:pt x="1964384" y="4585398"/>
                  <a:pt x="1938044" y="4573840"/>
                  <a:pt x="1921726" y="4594994"/>
                </a:cubicBezTo>
                <a:cubicBezTo>
                  <a:pt x="1920592" y="4581396"/>
                  <a:pt x="1897862" y="4611715"/>
                  <a:pt x="1886796" y="4605417"/>
                </a:cubicBezTo>
                <a:cubicBezTo>
                  <a:pt x="1879070" y="4599422"/>
                  <a:pt x="1870376" y="4607222"/>
                  <a:pt x="1861080" y="4610008"/>
                </a:cubicBezTo>
                <a:cubicBezTo>
                  <a:pt x="1855441" y="4608259"/>
                  <a:pt x="1842338" y="4612554"/>
                  <a:pt x="1829217" y="4618611"/>
                </a:cubicBezTo>
                <a:lnTo>
                  <a:pt x="1809298" y="4630561"/>
                </a:lnTo>
                <a:lnTo>
                  <a:pt x="1734333" y="4646342"/>
                </a:lnTo>
                <a:cubicBezTo>
                  <a:pt x="1653444" y="4693579"/>
                  <a:pt x="1470685" y="4809313"/>
                  <a:pt x="1356409" y="4866278"/>
                </a:cubicBezTo>
                <a:cubicBezTo>
                  <a:pt x="1242133" y="4923243"/>
                  <a:pt x="1130993" y="4949897"/>
                  <a:pt x="1048676" y="4988133"/>
                </a:cubicBezTo>
                <a:lnTo>
                  <a:pt x="862512" y="5095694"/>
                </a:lnTo>
                <a:lnTo>
                  <a:pt x="861635" y="5094880"/>
                </a:lnTo>
                <a:cubicBezTo>
                  <a:pt x="858943" y="5093517"/>
                  <a:pt x="855583" y="5093379"/>
                  <a:pt x="850724" y="5095804"/>
                </a:cubicBezTo>
                <a:cubicBezTo>
                  <a:pt x="851804" y="5076077"/>
                  <a:pt x="845283" y="5091169"/>
                  <a:pt x="830865" y="5100063"/>
                </a:cubicBezTo>
                <a:cubicBezTo>
                  <a:pt x="829326" y="5071407"/>
                  <a:pt x="792234" y="5106340"/>
                  <a:pt x="779694" y="5096364"/>
                </a:cubicBezTo>
                <a:cubicBezTo>
                  <a:pt x="769141" y="5103544"/>
                  <a:pt x="757951" y="5110614"/>
                  <a:pt x="746322" y="5117315"/>
                </a:cubicBezTo>
                <a:lnTo>
                  <a:pt x="739355" y="5120945"/>
                </a:lnTo>
                <a:cubicBezTo>
                  <a:pt x="739274" y="5120887"/>
                  <a:pt x="739192" y="5120831"/>
                  <a:pt x="739112" y="5120776"/>
                </a:cubicBezTo>
                <a:cubicBezTo>
                  <a:pt x="737374" y="5121048"/>
                  <a:pt x="734997" y="5122048"/>
                  <a:pt x="731553" y="5124122"/>
                </a:cubicBezTo>
                <a:lnTo>
                  <a:pt x="713129" y="5134606"/>
                </a:lnTo>
                <a:lnTo>
                  <a:pt x="707783" y="5135422"/>
                </a:lnTo>
                <a:lnTo>
                  <a:pt x="674773" y="5139365"/>
                </a:lnTo>
                <a:cubicBezTo>
                  <a:pt x="654149" y="5146330"/>
                  <a:pt x="611984" y="5162878"/>
                  <a:pt x="580910" y="5175217"/>
                </a:cubicBezTo>
                <a:lnTo>
                  <a:pt x="0" y="5322018"/>
                </a:lnTo>
                <a:lnTo>
                  <a:pt x="47389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4236E5-34E9-4E4A-85C6-7B6F96D7AEEF}"/>
              </a:ext>
            </a:extLst>
          </p:cNvPr>
          <p:cNvSpPr/>
          <p:nvPr/>
        </p:nvSpPr>
        <p:spPr>
          <a:xfrm>
            <a:off x="3631886" y="151836"/>
            <a:ext cx="2880000" cy="288000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D1A3C-A58F-F347-B9CF-B0A9C06C7FC5}"/>
              </a:ext>
            </a:extLst>
          </p:cNvPr>
          <p:cNvSpPr txBox="1"/>
          <p:nvPr/>
        </p:nvSpPr>
        <p:spPr>
          <a:xfrm>
            <a:off x="3686729" y="177367"/>
            <a:ext cx="28251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Hög nytta, låg</a:t>
            </a:r>
          </a:p>
          <a:p>
            <a:r>
              <a:rPr lang="sv-SE" dirty="0" err="1"/>
              <a:t>användvänlighet</a:t>
            </a:r>
            <a:endParaRPr lang="sv-SE" dirty="0"/>
          </a:p>
          <a:p>
            <a:endParaRPr lang="sv-SE" dirty="0"/>
          </a:p>
          <a:p>
            <a:r>
              <a:rPr lang="sv-SE" dirty="0"/>
              <a:t>Användare kan åstadkomma</a:t>
            </a:r>
          </a:p>
          <a:p>
            <a:r>
              <a:rPr lang="sv-SE" dirty="0"/>
              <a:t>deras uppgifter, men kommer inte att vara det</a:t>
            </a:r>
          </a:p>
          <a:p>
            <a:r>
              <a:rPr lang="sv-SE" dirty="0"/>
              <a:t>mycket snabbt och / eller kommer att göra många misstag längs vägen.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BC730D-F8EC-8044-954A-402CD2CC381C}"/>
              </a:ext>
            </a:extLst>
          </p:cNvPr>
          <p:cNvSpPr/>
          <p:nvPr/>
        </p:nvSpPr>
        <p:spPr>
          <a:xfrm>
            <a:off x="6767827" y="151836"/>
            <a:ext cx="2880000" cy="288000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9EAEE5-2C12-5E4A-9E52-038DA8A39306}"/>
              </a:ext>
            </a:extLst>
          </p:cNvPr>
          <p:cNvSpPr/>
          <p:nvPr/>
        </p:nvSpPr>
        <p:spPr>
          <a:xfrm>
            <a:off x="3631886" y="3327401"/>
            <a:ext cx="2880000" cy="288000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9E055A-6D5F-E54A-B2A9-3CC53D73B8B6}"/>
              </a:ext>
            </a:extLst>
          </p:cNvPr>
          <p:cNvSpPr/>
          <p:nvPr/>
        </p:nvSpPr>
        <p:spPr>
          <a:xfrm>
            <a:off x="6767827" y="3319547"/>
            <a:ext cx="2880000" cy="288000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7A9FA-7170-DD43-A407-E556087D87B8}"/>
              </a:ext>
            </a:extLst>
          </p:cNvPr>
          <p:cNvSpPr txBox="1"/>
          <p:nvPr/>
        </p:nvSpPr>
        <p:spPr>
          <a:xfrm>
            <a:off x="6767827" y="133827"/>
            <a:ext cx="2825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Hög nytta, hög </a:t>
            </a:r>
            <a:r>
              <a:rPr lang="sv-SE" dirty="0" err="1"/>
              <a:t>användvänlighet</a:t>
            </a:r>
            <a:endParaRPr lang="sv-SE" dirty="0"/>
          </a:p>
          <a:p>
            <a:endParaRPr lang="sv-SE" dirty="0"/>
          </a:p>
          <a:p>
            <a:r>
              <a:rPr lang="sv-SE" dirty="0"/>
              <a:t>Det perfekta scenariot.</a:t>
            </a:r>
          </a:p>
          <a:p>
            <a:r>
              <a:rPr lang="sv-SE" dirty="0"/>
              <a:t>Användarupplevelse är</a:t>
            </a:r>
          </a:p>
          <a:p>
            <a:r>
              <a:rPr lang="sv-SE" dirty="0"/>
              <a:t>optimerad; användare kan</a:t>
            </a:r>
          </a:p>
          <a:p>
            <a:r>
              <a:rPr lang="sv-SE" dirty="0"/>
              <a:t>enkelt och snabbt</a:t>
            </a:r>
          </a:p>
          <a:p>
            <a:r>
              <a:rPr lang="sv-SE" dirty="0"/>
              <a:t>utföra sina uppgifter.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70C16A-7F99-B143-8A32-A74D2C780F2B}"/>
              </a:ext>
            </a:extLst>
          </p:cNvPr>
          <p:cNvCxnSpPr>
            <a:cxnSpLocks/>
          </p:cNvCxnSpPr>
          <p:nvPr/>
        </p:nvCxnSpPr>
        <p:spPr>
          <a:xfrm flipV="1">
            <a:off x="3389745" y="141682"/>
            <a:ext cx="0" cy="606571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A623EB-5BEB-8A46-BC93-3E3CFC56C7A8}"/>
              </a:ext>
            </a:extLst>
          </p:cNvPr>
          <p:cNvCxnSpPr>
            <a:cxnSpLocks/>
          </p:cNvCxnSpPr>
          <p:nvPr/>
        </p:nvCxnSpPr>
        <p:spPr>
          <a:xfrm>
            <a:off x="3631886" y="6428509"/>
            <a:ext cx="601594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762252B-63C2-1648-8776-9B547F39877F}"/>
              </a:ext>
            </a:extLst>
          </p:cNvPr>
          <p:cNvSpPr txBox="1"/>
          <p:nvPr/>
        </p:nvSpPr>
        <p:spPr>
          <a:xfrm>
            <a:off x="3860800" y="645858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Låg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37E7B1-85ED-FA42-AFF9-2956EB6CD060}"/>
              </a:ext>
            </a:extLst>
          </p:cNvPr>
          <p:cNvSpPr txBox="1"/>
          <p:nvPr/>
        </p:nvSpPr>
        <p:spPr>
          <a:xfrm>
            <a:off x="2672037" y="13291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Hög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F1497B-53C4-B249-AE77-C977006FA9D8}"/>
              </a:ext>
            </a:extLst>
          </p:cNvPr>
          <p:cNvSpPr txBox="1"/>
          <p:nvPr/>
        </p:nvSpPr>
        <p:spPr>
          <a:xfrm>
            <a:off x="5933046" y="6438058"/>
            <a:ext cx="15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Användvänligt</a:t>
            </a:r>
            <a:endParaRPr lang="sv-S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6CCCE9-E7F1-9344-B09E-3AB585722E03}"/>
              </a:ext>
            </a:extLst>
          </p:cNvPr>
          <p:cNvSpPr txBox="1"/>
          <p:nvPr/>
        </p:nvSpPr>
        <p:spPr>
          <a:xfrm>
            <a:off x="2642052" y="583806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Låg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D665DF-9F34-A04B-B402-94140D351F32}"/>
              </a:ext>
            </a:extLst>
          </p:cNvPr>
          <p:cNvSpPr txBox="1"/>
          <p:nvPr/>
        </p:nvSpPr>
        <p:spPr>
          <a:xfrm>
            <a:off x="2456849" y="295021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Nytta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3BACB7-D4F9-CA44-A356-6C23F2C6EB5C}"/>
              </a:ext>
            </a:extLst>
          </p:cNvPr>
          <p:cNvSpPr txBox="1"/>
          <p:nvPr/>
        </p:nvSpPr>
        <p:spPr>
          <a:xfrm>
            <a:off x="3666281" y="3352080"/>
            <a:ext cx="2825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Låg nytta, låg</a:t>
            </a:r>
          </a:p>
          <a:p>
            <a:r>
              <a:rPr lang="sv-SE" dirty="0" err="1"/>
              <a:t>användvänlighet</a:t>
            </a:r>
            <a:endParaRPr lang="sv-SE" dirty="0"/>
          </a:p>
          <a:p>
            <a:endParaRPr lang="sv-SE" dirty="0"/>
          </a:p>
          <a:p>
            <a:r>
              <a:rPr lang="sv-SE" dirty="0"/>
              <a:t>Det värsta av båda världarna.</a:t>
            </a:r>
          </a:p>
          <a:p>
            <a:r>
              <a:rPr lang="sv-SE" dirty="0"/>
              <a:t>Användare tar lång tid att</a:t>
            </a:r>
          </a:p>
          <a:p>
            <a:r>
              <a:rPr lang="sv-SE" dirty="0"/>
              <a:t>utföra några uppgifter och det finns mycket troligt många fel längs vägen.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52B2C0-EAAE-2949-AA17-A6FE158D84FB}"/>
              </a:ext>
            </a:extLst>
          </p:cNvPr>
          <p:cNvSpPr txBox="1"/>
          <p:nvPr/>
        </p:nvSpPr>
        <p:spPr>
          <a:xfrm>
            <a:off x="6822670" y="3327401"/>
            <a:ext cx="2825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Låg nytta, Hög </a:t>
            </a:r>
            <a:r>
              <a:rPr lang="sv-SE" dirty="0" err="1"/>
              <a:t>användvänlighet</a:t>
            </a:r>
            <a:endParaRPr lang="sv-SE" dirty="0"/>
          </a:p>
          <a:p>
            <a:endParaRPr lang="sv-SE" dirty="0"/>
          </a:p>
          <a:p>
            <a:r>
              <a:rPr lang="sv-SE" dirty="0"/>
              <a:t>Användare kan enkelt göra en litet antal uppgifter men hela uppsättningen uppgifter kan kräva manuellt arbete, troligtvis i andra system.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73A3F9-0C4A-5E4E-8C1D-8ECEDA041474}"/>
              </a:ext>
            </a:extLst>
          </p:cNvPr>
          <p:cNvSpPr txBox="1"/>
          <p:nvPr/>
        </p:nvSpPr>
        <p:spPr>
          <a:xfrm>
            <a:off x="8996332" y="6416493"/>
            <a:ext cx="2900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UX koncept &amp; terminomlogi</a:t>
            </a:r>
          </a:p>
        </p:txBody>
      </p:sp>
    </p:spTree>
    <p:extLst>
      <p:ext uri="{BB962C8B-B14F-4D97-AF65-F5344CB8AC3E}">
        <p14:creationId xmlns:p14="http://schemas.microsoft.com/office/powerpoint/2010/main" val="1145886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 dirty="0"/>
              <a:t>Användargränssnitt (UI)</a:t>
            </a: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sv-SE" sz="4000" dirty="0"/>
              <a:t>Medlet som en användare och datorsystem</a:t>
            </a:r>
          </a:p>
          <a:p>
            <a:pPr marL="0" indent="0" algn="ctr">
              <a:buNone/>
            </a:pPr>
            <a:r>
              <a:rPr lang="sv-SE" sz="4000" dirty="0"/>
              <a:t>interagerar med varandra, särskilt användningen av inmatningsenheter och programvara.</a:t>
            </a:r>
          </a:p>
        </p:txBody>
      </p:sp>
    </p:spTree>
    <p:extLst>
      <p:ext uri="{BB962C8B-B14F-4D97-AF65-F5344CB8AC3E}">
        <p14:creationId xmlns:p14="http://schemas.microsoft.com/office/powerpoint/2010/main" val="3317993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1AA1E1C-DA67-488F-A983-F3ABD792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C46DA5A-CECD-42F0-A57E-8D5BAE362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8708">
            <a:off x="-249318" y="3024527"/>
            <a:ext cx="12584740" cy="4556159"/>
          </a:xfrm>
          <a:custGeom>
            <a:avLst/>
            <a:gdLst>
              <a:gd name="connsiteX0" fmla="*/ 1976651 w 12584740"/>
              <a:gd name="connsiteY0" fmla="*/ 27745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0" fmla="*/ 2881775 w 12584740"/>
              <a:gd name="connsiteY0" fmla="*/ 233197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97764 w 12584740"/>
              <a:gd name="connsiteY24" fmla="*/ 1566491 h 4575313"/>
              <a:gd name="connsiteX25" fmla="*/ 12584740 w 12584740"/>
              <a:gd name="connsiteY25" fmla="*/ 3094030 h 4575313"/>
              <a:gd name="connsiteX26" fmla="*/ 483060 w 12584740"/>
              <a:gd name="connsiteY26" fmla="*/ 4575313 h 4575313"/>
              <a:gd name="connsiteX27" fmla="*/ 296084 w 12584740"/>
              <a:gd name="connsiteY27" fmla="*/ 3047774 h 4575313"/>
              <a:gd name="connsiteX28" fmla="*/ 235090 w 12584740"/>
              <a:gd name="connsiteY28" fmla="*/ 2549469 h 4575313"/>
              <a:gd name="connsiteX29" fmla="*/ 0 w 12584740"/>
              <a:gd name="connsiteY29" fmla="*/ 628841 h 4575313"/>
              <a:gd name="connsiteX30" fmla="*/ 7836 w 12584740"/>
              <a:gd name="connsiteY30" fmla="*/ 631521 h 4575313"/>
              <a:gd name="connsiteX31" fmla="*/ 59804 w 12584740"/>
              <a:gd name="connsiteY31" fmla="*/ 651795 h 4575313"/>
              <a:gd name="connsiteX32" fmla="*/ 189088 w 12584740"/>
              <a:gd name="connsiteY32" fmla="*/ 654369 h 4575313"/>
              <a:gd name="connsiteX33" fmla="*/ 238402 w 12584740"/>
              <a:gd name="connsiteY33" fmla="*/ 636963 h 4575313"/>
              <a:gd name="connsiteX34" fmla="*/ 332970 w 12584740"/>
              <a:gd name="connsiteY34" fmla="*/ 607012 h 4575313"/>
              <a:gd name="connsiteX35" fmla="*/ 407552 w 12584740"/>
              <a:gd name="connsiteY35" fmla="*/ 547943 h 4575313"/>
              <a:gd name="connsiteX36" fmla="*/ 497934 w 12584740"/>
              <a:gd name="connsiteY36" fmla="*/ 502354 h 4575313"/>
              <a:gd name="connsiteX37" fmla="*/ 510273 w 12584740"/>
              <a:gd name="connsiteY37" fmla="*/ 504172 h 4575313"/>
              <a:gd name="connsiteX38" fmla="*/ 561099 w 12584740"/>
              <a:gd name="connsiteY38" fmla="*/ 476357 h 4575313"/>
              <a:gd name="connsiteX39" fmla="*/ 705102 w 12584740"/>
              <a:gd name="connsiteY39" fmla="*/ 399826 h 4575313"/>
              <a:gd name="connsiteX40" fmla="*/ 800404 w 12584740"/>
              <a:gd name="connsiteY40" fmla="*/ 289909 h 4575313"/>
              <a:gd name="connsiteX41" fmla="*/ 842353 w 12584740"/>
              <a:gd name="connsiteY41" fmla="*/ 276713 h 4575313"/>
              <a:gd name="connsiteX42" fmla="*/ 912247 w 12584740"/>
              <a:gd name="connsiteY42" fmla="*/ 254246 h 4575313"/>
              <a:gd name="connsiteX43" fmla="*/ 927247 w 12584740"/>
              <a:gd name="connsiteY43" fmla="*/ 258217 h 4575313"/>
              <a:gd name="connsiteX44" fmla="*/ 933425 w 12584740"/>
              <a:gd name="connsiteY44" fmla="*/ 256149 h 4575313"/>
              <a:gd name="connsiteX45" fmla="*/ 934108 w 12584740"/>
              <a:gd name="connsiteY45" fmla="*/ 256433 h 4575313"/>
              <a:gd name="connsiteX46" fmla="*/ 935368 w 12584740"/>
              <a:gd name="connsiteY46" fmla="*/ 255498 h 4575313"/>
              <a:gd name="connsiteX47" fmla="*/ 949059 w 12584740"/>
              <a:gd name="connsiteY47" fmla="*/ 250913 h 4575313"/>
              <a:gd name="connsiteX48" fmla="*/ 980035 w 12584740"/>
              <a:gd name="connsiteY48" fmla="*/ 251605 h 4575313"/>
              <a:gd name="connsiteX49" fmla="*/ 998443 w 12584740"/>
              <a:gd name="connsiteY49" fmla="*/ 248823 h 4575313"/>
              <a:gd name="connsiteX50" fmla="*/ 1015140 w 12584740"/>
              <a:gd name="connsiteY50" fmla="*/ 230963 h 4575313"/>
              <a:gd name="connsiteX51" fmla="*/ 1027653 w 12584740"/>
              <a:gd name="connsiteY51" fmla="*/ 228229 h 4575313"/>
              <a:gd name="connsiteX52" fmla="*/ 1029989 w 12584740"/>
              <a:gd name="connsiteY52" fmla="*/ 225769 h 4575313"/>
              <a:gd name="connsiteX53" fmla="*/ 1036851 w 12584740"/>
              <a:gd name="connsiteY53" fmla="*/ 220779 h 4575313"/>
              <a:gd name="connsiteX54" fmla="*/ 1029120 w 12584740"/>
              <a:gd name="connsiteY54" fmla="*/ 217196 h 4575313"/>
              <a:gd name="connsiteX55" fmla="*/ 1113256 w 12584740"/>
              <a:gd name="connsiteY55" fmla="*/ 192543 h 4575313"/>
              <a:gd name="connsiteX56" fmla="*/ 1184710 w 12584740"/>
              <a:gd name="connsiteY56" fmla="*/ 171552 h 4575313"/>
              <a:gd name="connsiteX57" fmla="*/ 1310965 w 12584740"/>
              <a:gd name="connsiteY57" fmla="*/ 185879 h 4575313"/>
              <a:gd name="connsiteX58" fmla="*/ 1430934 w 12584740"/>
              <a:gd name="connsiteY58" fmla="*/ 139104 h 4575313"/>
              <a:gd name="connsiteX59" fmla="*/ 1463118 w 12584740"/>
              <a:gd name="connsiteY59" fmla="*/ 138911 h 4575313"/>
              <a:gd name="connsiteX60" fmla="*/ 1493444 w 12584740"/>
              <a:gd name="connsiteY60" fmla="*/ 147416 h 4575313"/>
              <a:gd name="connsiteX61" fmla="*/ 1493168 w 12584740"/>
              <a:gd name="connsiteY61" fmla="*/ 150455 h 4575313"/>
              <a:gd name="connsiteX62" fmla="*/ 1497974 w 12584740"/>
              <a:gd name="connsiteY62" fmla="*/ 151841 h 4575313"/>
              <a:gd name="connsiteX63" fmla="*/ 1502355 w 12584740"/>
              <a:gd name="connsiteY63" fmla="*/ 149916 h 4575313"/>
              <a:gd name="connsiteX64" fmla="*/ 1508100 w 12584740"/>
              <a:gd name="connsiteY64" fmla="*/ 151526 h 4575313"/>
              <a:gd name="connsiteX65" fmla="*/ 1523822 w 12584740"/>
              <a:gd name="connsiteY65" fmla="*/ 155112 h 4575313"/>
              <a:gd name="connsiteX66" fmla="*/ 1528971 w 12584740"/>
              <a:gd name="connsiteY66" fmla="*/ 161299 h 4575313"/>
              <a:gd name="connsiteX67" fmla="*/ 1590631 w 12584740"/>
              <a:gd name="connsiteY67" fmla="*/ 173836 h 4575313"/>
              <a:gd name="connsiteX68" fmla="*/ 1609537 w 12584740"/>
              <a:gd name="connsiteY68" fmla="*/ 169616 h 4575313"/>
              <a:gd name="connsiteX69" fmla="*/ 1631335 w 12584740"/>
              <a:gd name="connsiteY69" fmla="*/ 179686 h 4575313"/>
              <a:gd name="connsiteX70" fmla="*/ 1693983 w 12584740"/>
              <a:gd name="connsiteY70" fmla="*/ 183202 h 4575313"/>
              <a:gd name="connsiteX71" fmla="*/ 1763575 w 12584740"/>
              <a:gd name="connsiteY71" fmla="*/ 194844 h 4575313"/>
              <a:gd name="connsiteX72" fmla="*/ 1812709 w 12584740"/>
              <a:gd name="connsiteY72" fmla="*/ 208037 h 4575313"/>
              <a:gd name="connsiteX73" fmla="*/ 1945879 w 12584740"/>
              <a:gd name="connsiteY73" fmla="*/ 216206 h 4575313"/>
              <a:gd name="connsiteX74" fmla="*/ 1974418 w 12584740"/>
              <a:gd name="connsiteY74" fmla="*/ 208866 h 4575313"/>
              <a:gd name="connsiteX75" fmla="*/ 1976651 w 12584740"/>
              <a:gd name="connsiteY75" fmla="*/ 208757 h 4575313"/>
              <a:gd name="connsiteX76" fmla="*/ 2881775 w 12584740"/>
              <a:gd name="connsiteY76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235090 w 12584740"/>
              <a:gd name="connsiteY27" fmla="*/ 2549469 h 4575313"/>
              <a:gd name="connsiteX28" fmla="*/ 0 w 12584740"/>
              <a:gd name="connsiteY28" fmla="*/ 628841 h 4575313"/>
              <a:gd name="connsiteX29" fmla="*/ 7836 w 12584740"/>
              <a:gd name="connsiteY29" fmla="*/ 631521 h 4575313"/>
              <a:gd name="connsiteX30" fmla="*/ 59804 w 12584740"/>
              <a:gd name="connsiteY30" fmla="*/ 651795 h 4575313"/>
              <a:gd name="connsiteX31" fmla="*/ 189088 w 12584740"/>
              <a:gd name="connsiteY31" fmla="*/ 654369 h 4575313"/>
              <a:gd name="connsiteX32" fmla="*/ 238402 w 12584740"/>
              <a:gd name="connsiteY32" fmla="*/ 636963 h 4575313"/>
              <a:gd name="connsiteX33" fmla="*/ 332970 w 12584740"/>
              <a:gd name="connsiteY33" fmla="*/ 607012 h 4575313"/>
              <a:gd name="connsiteX34" fmla="*/ 407552 w 12584740"/>
              <a:gd name="connsiteY34" fmla="*/ 547943 h 4575313"/>
              <a:gd name="connsiteX35" fmla="*/ 497934 w 12584740"/>
              <a:gd name="connsiteY35" fmla="*/ 502354 h 4575313"/>
              <a:gd name="connsiteX36" fmla="*/ 510273 w 12584740"/>
              <a:gd name="connsiteY36" fmla="*/ 504172 h 4575313"/>
              <a:gd name="connsiteX37" fmla="*/ 561099 w 12584740"/>
              <a:gd name="connsiteY37" fmla="*/ 476357 h 4575313"/>
              <a:gd name="connsiteX38" fmla="*/ 705102 w 12584740"/>
              <a:gd name="connsiteY38" fmla="*/ 399826 h 4575313"/>
              <a:gd name="connsiteX39" fmla="*/ 800404 w 12584740"/>
              <a:gd name="connsiteY39" fmla="*/ 289909 h 4575313"/>
              <a:gd name="connsiteX40" fmla="*/ 842353 w 12584740"/>
              <a:gd name="connsiteY40" fmla="*/ 276713 h 4575313"/>
              <a:gd name="connsiteX41" fmla="*/ 912247 w 12584740"/>
              <a:gd name="connsiteY41" fmla="*/ 254246 h 4575313"/>
              <a:gd name="connsiteX42" fmla="*/ 927247 w 12584740"/>
              <a:gd name="connsiteY42" fmla="*/ 258217 h 4575313"/>
              <a:gd name="connsiteX43" fmla="*/ 933425 w 12584740"/>
              <a:gd name="connsiteY43" fmla="*/ 256149 h 4575313"/>
              <a:gd name="connsiteX44" fmla="*/ 934108 w 12584740"/>
              <a:gd name="connsiteY44" fmla="*/ 256433 h 4575313"/>
              <a:gd name="connsiteX45" fmla="*/ 935368 w 12584740"/>
              <a:gd name="connsiteY45" fmla="*/ 255498 h 4575313"/>
              <a:gd name="connsiteX46" fmla="*/ 949059 w 12584740"/>
              <a:gd name="connsiteY46" fmla="*/ 250913 h 4575313"/>
              <a:gd name="connsiteX47" fmla="*/ 980035 w 12584740"/>
              <a:gd name="connsiteY47" fmla="*/ 251605 h 4575313"/>
              <a:gd name="connsiteX48" fmla="*/ 998443 w 12584740"/>
              <a:gd name="connsiteY48" fmla="*/ 248823 h 4575313"/>
              <a:gd name="connsiteX49" fmla="*/ 1015140 w 12584740"/>
              <a:gd name="connsiteY49" fmla="*/ 230963 h 4575313"/>
              <a:gd name="connsiteX50" fmla="*/ 1027653 w 12584740"/>
              <a:gd name="connsiteY50" fmla="*/ 228229 h 4575313"/>
              <a:gd name="connsiteX51" fmla="*/ 1029989 w 12584740"/>
              <a:gd name="connsiteY51" fmla="*/ 225769 h 4575313"/>
              <a:gd name="connsiteX52" fmla="*/ 1036851 w 12584740"/>
              <a:gd name="connsiteY52" fmla="*/ 220779 h 4575313"/>
              <a:gd name="connsiteX53" fmla="*/ 1029120 w 12584740"/>
              <a:gd name="connsiteY53" fmla="*/ 217196 h 4575313"/>
              <a:gd name="connsiteX54" fmla="*/ 1113256 w 12584740"/>
              <a:gd name="connsiteY54" fmla="*/ 192543 h 4575313"/>
              <a:gd name="connsiteX55" fmla="*/ 1184710 w 12584740"/>
              <a:gd name="connsiteY55" fmla="*/ 171552 h 4575313"/>
              <a:gd name="connsiteX56" fmla="*/ 1310965 w 12584740"/>
              <a:gd name="connsiteY56" fmla="*/ 185879 h 4575313"/>
              <a:gd name="connsiteX57" fmla="*/ 1430934 w 12584740"/>
              <a:gd name="connsiteY57" fmla="*/ 139104 h 4575313"/>
              <a:gd name="connsiteX58" fmla="*/ 1463118 w 12584740"/>
              <a:gd name="connsiteY58" fmla="*/ 138911 h 4575313"/>
              <a:gd name="connsiteX59" fmla="*/ 1493444 w 12584740"/>
              <a:gd name="connsiteY59" fmla="*/ 147416 h 4575313"/>
              <a:gd name="connsiteX60" fmla="*/ 1493168 w 12584740"/>
              <a:gd name="connsiteY60" fmla="*/ 150455 h 4575313"/>
              <a:gd name="connsiteX61" fmla="*/ 1497974 w 12584740"/>
              <a:gd name="connsiteY61" fmla="*/ 151841 h 4575313"/>
              <a:gd name="connsiteX62" fmla="*/ 1502355 w 12584740"/>
              <a:gd name="connsiteY62" fmla="*/ 149916 h 4575313"/>
              <a:gd name="connsiteX63" fmla="*/ 1508100 w 12584740"/>
              <a:gd name="connsiteY63" fmla="*/ 151526 h 4575313"/>
              <a:gd name="connsiteX64" fmla="*/ 1523822 w 12584740"/>
              <a:gd name="connsiteY64" fmla="*/ 155112 h 4575313"/>
              <a:gd name="connsiteX65" fmla="*/ 1528971 w 12584740"/>
              <a:gd name="connsiteY65" fmla="*/ 161299 h 4575313"/>
              <a:gd name="connsiteX66" fmla="*/ 1590631 w 12584740"/>
              <a:gd name="connsiteY66" fmla="*/ 173836 h 4575313"/>
              <a:gd name="connsiteX67" fmla="*/ 1609537 w 12584740"/>
              <a:gd name="connsiteY67" fmla="*/ 169616 h 4575313"/>
              <a:gd name="connsiteX68" fmla="*/ 1631335 w 12584740"/>
              <a:gd name="connsiteY68" fmla="*/ 179686 h 4575313"/>
              <a:gd name="connsiteX69" fmla="*/ 1693983 w 12584740"/>
              <a:gd name="connsiteY69" fmla="*/ 183202 h 4575313"/>
              <a:gd name="connsiteX70" fmla="*/ 1763575 w 12584740"/>
              <a:gd name="connsiteY70" fmla="*/ 194844 h 4575313"/>
              <a:gd name="connsiteX71" fmla="*/ 1812709 w 12584740"/>
              <a:gd name="connsiteY71" fmla="*/ 208037 h 4575313"/>
              <a:gd name="connsiteX72" fmla="*/ 1945879 w 12584740"/>
              <a:gd name="connsiteY72" fmla="*/ 216206 h 4575313"/>
              <a:gd name="connsiteX73" fmla="*/ 1974418 w 12584740"/>
              <a:gd name="connsiteY73" fmla="*/ 208866 h 4575313"/>
              <a:gd name="connsiteX74" fmla="*/ 1976651 w 12584740"/>
              <a:gd name="connsiteY74" fmla="*/ 208757 h 4575313"/>
              <a:gd name="connsiteX75" fmla="*/ 2881775 w 12584740"/>
              <a:gd name="connsiteY75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0 w 12584740"/>
              <a:gd name="connsiteY27" fmla="*/ 628841 h 4575313"/>
              <a:gd name="connsiteX28" fmla="*/ 7836 w 12584740"/>
              <a:gd name="connsiteY28" fmla="*/ 631521 h 4575313"/>
              <a:gd name="connsiteX29" fmla="*/ 59804 w 12584740"/>
              <a:gd name="connsiteY29" fmla="*/ 651795 h 4575313"/>
              <a:gd name="connsiteX30" fmla="*/ 189088 w 12584740"/>
              <a:gd name="connsiteY30" fmla="*/ 654369 h 4575313"/>
              <a:gd name="connsiteX31" fmla="*/ 238402 w 12584740"/>
              <a:gd name="connsiteY31" fmla="*/ 636963 h 4575313"/>
              <a:gd name="connsiteX32" fmla="*/ 332970 w 12584740"/>
              <a:gd name="connsiteY32" fmla="*/ 607012 h 4575313"/>
              <a:gd name="connsiteX33" fmla="*/ 407552 w 12584740"/>
              <a:gd name="connsiteY33" fmla="*/ 547943 h 4575313"/>
              <a:gd name="connsiteX34" fmla="*/ 497934 w 12584740"/>
              <a:gd name="connsiteY34" fmla="*/ 502354 h 4575313"/>
              <a:gd name="connsiteX35" fmla="*/ 510273 w 12584740"/>
              <a:gd name="connsiteY35" fmla="*/ 504172 h 4575313"/>
              <a:gd name="connsiteX36" fmla="*/ 561099 w 12584740"/>
              <a:gd name="connsiteY36" fmla="*/ 476357 h 4575313"/>
              <a:gd name="connsiteX37" fmla="*/ 705102 w 12584740"/>
              <a:gd name="connsiteY37" fmla="*/ 399826 h 4575313"/>
              <a:gd name="connsiteX38" fmla="*/ 800404 w 12584740"/>
              <a:gd name="connsiteY38" fmla="*/ 289909 h 4575313"/>
              <a:gd name="connsiteX39" fmla="*/ 842353 w 12584740"/>
              <a:gd name="connsiteY39" fmla="*/ 276713 h 4575313"/>
              <a:gd name="connsiteX40" fmla="*/ 912247 w 12584740"/>
              <a:gd name="connsiteY40" fmla="*/ 254246 h 4575313"/>
              <a:gd name="connsiteX41" fmla="*/ 927247 w 12584740"/>
              <a:gd name="connsiteY41" fmla="*/ 258217 h 4575313"/>
              <a:gd name="connsiteX42" fmla="*/ 933425 w 12584740"/>
              <a:gd name="connsiteY42" fmla="*/ 256149 h 4575313"/>
              <a:gd name="connsiteX43" fmla="*/ 934108 w 12584740"/>
              <a:gd name="connsiteY43" fmla="*/ 256433 h 4575313"/>
              <a:gd name="connsiteX44" fmla="*/ 935368 w 12584740"/>
              <a:gd name="connsiteY44" fmla="*/ 255498 h 4575313"/>
              <a:gd name="connsiteX45" fmla="*/ 949059 w 12584740"/>
              <a:gd name="connsiteY45" fmla="*/ 250913 h 4575313"/>
              <a:gd name="connsiteX46" fmla="*/ 980035 w 12584740"/>
              <a:gd name="connsiteY46" fmla="*/ 251605 h 4575313"/>
              <a:gd name="connsiteX47" fmla="*/ 998443 w 12584740"/>
              <a:gd name="connsiteY47" fmla="*/ 248823 h 4575313"/>
              <a:gd name="connsiteX48" fmla="*/ 1015140 w 12584740"/>
              <a:gd name="connsiteY48" fmla="*/ 230963 h 4575313"/>
              <a:gd name="connsiteX49" fmla="*/ 1027653 w 12584740"/>
              <a:gd name="connsiteY49" fmla="*/ 228229 h 4575313"/>
              <a:gd name="connsiteX50" fmla="*/ 1029989 w 12584740"/>
              <a:gd name="connsiteY50" fmla="*/ 225769 h 4575313"/>
              <a:gd name="connsiteX51" fmla="*/ 1036851 w 12584740"/>
              <a:gd name="connsiteY51" fmla="*/ 220779 h 4575313"/>
              <a:gd name="connsiteX52" fmla="*/ 1029120 w 12584740"/>
              <a:gd name="connsiteY52" fmla="*/ 217196 h 4575313"/>
              <a:gd name="connsiteX53" fmla="*/ 1113256 w 12584740"/>
              <a:gd name="connsiteY53" fmla="*/ 192543 h 4575313"/>
              <a:gd name="connsiteX54" fmla="*/ 1184710 w 12584740"/>
              <a:gd name="connsiteY54" fmla="*/ 171552 h 4575313"/>
              <a:gd name="connsiteX55" fmla="*/ 1310965 w 12584740"/>
              <a:gd name="connsiteY55" fmla="*/ 185879 h 4575313"/>
              <a:gd name="connsiteX56" fmla="*/ 1430934 w 12584740"/>
              <a:gd name="connsiteY56" fmla="*/ 139104 h 4575313"/>
              <a:gd name="connsiteX57" fmla="*/ 1463118 w 12584740"/>
              <a:gd name="connsiteY57" fmla="*/ 138911 h 4575313"/>
              <a:gd name="connsiteX58" fmla="*/ 1493444 w 12584740"/>
              <a:gd name="connsiteY58" fmla="*/ 147416 h 4575313"/>
              <a:gd name="connsiteX59" fmla="*/ 1493168 w 12584740"/>
              <a:gd name="connsiteY59" fmla="*/ 150455 h 4575313"/>
              <a:gd name="connsiteX60" fmla="*/ 1497974 w 12584740"/>
              <a:gd name="connsiteY60" fmla="*/ 151841 h 4575313"/>
              <a:gd name="connsiteX61" fmla="*/ 1502355 w 12584740"/>
              <a:gd name="connsiteY61" fmla="*/ 149916 h 4575313"/>
              <a:gd name="connsiteX62" fmla="*/ 1508100 w 12584740"/>
              <a:gd name="connsiteY62" fmla="*/ 151526 h 4575313"/>
              <a:gd name="connsiteX63" fmla="*/ 1523822 w 12584740"/>
              <a:gd name="connsiteY63" fmla="*/ 155112 h 4575313"/>
              <a:gd name="connsiteX64" fmla="*/ 1528971 w 12584740"/>
              <a:gd name="connsiteY64" fmla="*/ 161299 h 4575313"/>
              <a:gd name="connsiteX65" fmla="*/ 1590631 w 12584740"/>
              <a:gd name="connsiteY65" fmla="*/ 173836 h 4575313"/>
              <a:gd name="connsiteX66" fmla="*/ 1609537 w 12584740"/>
              <a:gd name="connsiteY66" fmla="*/ 169616 h 4575313"/>
              <a:gd name="connsiteX67" fmla="*/ 1631335 w 12584740"/>
              <a:gd name="connsiteY67" fmla="*/ 179686 h 4575313"/>
              <a:gd name="connsiteX68" fmla="*/ 1693983 w 12584740"/>
              <a:gd name="connsiteY68" fmla="*/ 183202 h 4575313"/>
              <a:gd name="connsiteX69" fmla="*/ 1763575 w 12584740"/>
              <a:gd name="connsiteY69" fmla="*/ 194844 h 4575313"/>
              <a:gd name="connsiteX70" fmla="*/ 1812709 w 12584740"/>
              <a:gd name="connsiteY70" fmla="*/ 208037 h 4575313"/>
              <a:gd name="connsiteX71" fmla="*/ 1945879 w 12584740"/>
              <a:gd name="connsiteY71" fmla="*/ 216206 h 4575313"/>
              <a:gd name="connsiteX72" fmla="*/ 1974418 w 12584740"/>
              <a:gd name="connsiteY72" fmla="*/ 208866 h 4575313"/>
              <a:gd name="connsiteX73" fmla="*/ 1976651 w 12584740"/>
              <a:gd name="connsiteY73" fmla="*/ 208757 h 4575313"/>
              <a:gd name="connsiteX74" fmla="*/ 2881775 w 12584740"/>
              <a:gd name="connsiteY74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0 w 12584740"/>
              <a:gd name="connsiteY26" fmla="*/ 628841 h 4575313"/>
              <a:gd name="connsiteX27" fmla="*/ 7836 w 12584740"/>
              <a:gd name="connsiteY27" fmla="*/ 631521 h 4575313"/>
              <a:gd name="connsiteX28" fmla="*/ 59804 w 12584740"/>
              <a:gd name="connsiteY28" fmla="*/ 651795 h 4575313"/>
              <a:gd name="connsiteX29" fmla="*/ 189088 w 12584740"/>
              <a:gd name="connsiteY29" fmla="*/ 654369 h 4575313"/>
              <a:gd name="connsiteX30" fmla="*/ 238402 w 12584740"/>
              <a:gd name="connsiteY30" fmla="*/ 636963 h 4575313"/>
              <a:gd name="connsiteX31" fmla="*/ 332970 w 12584740"/>
              <a:gd name="connsiteY31" fmla="*/ 607012 h 4575313"/>
              <a:gd name="connsiteX32" fmla="*/ 407552 w 12584740"/>
              <a:gd name="connsiteY32" fmla="*/ 547943 h 4575313"/>
              <a:gd name="connsiteX33" fmla="*/ 497934 w 12584740"/>
              <a:gd name="connsiteY33" fmla="*/ 502354 h 4575313"/>
              <a:gd name="connsiteX34" fmla="*/ 510273 w 12584740"/>
              <a:gd name="connsiteY34" fmla="*/ 504172 h 4575313"/>
              <a:gd name="connsiteX35" fmla="*/ 561099 w 12584740"/>
              <a:gd name="connsiteY35" fmla="*/ 476357 h 4575313"/>
              <a:gd name="connsiteX36" fmla="*/ 705102 w 12584740"/>
              <a:gd name="connsiteY36" fmla="*/ 399826 h 4575313"/>
              <a:gd name="connsiteX37" fmla="*/ 800404 w 12584740"/>
              <a:gd name="connsiteY37" fmla="*/ 289909 h 4575313"/>
              <a:gd name="connsiteX38" fmla="*/ 842353 w 12584740"/>
              <a:gd name="connsiteY38" fmla="*/ 276713 h 4575313"/>
              <a:gd name="connsiteX39" fmla="*/ 912247 w 12584740"/>
              <a:gd name="connsiteY39" fmla="*/ 254246 h 4575313"/>
              <a:gd name="connsiteX40" fmla="*/ 927247 w 12584740"/>
              <a:gd name="connsiteY40" fmla="*/ 258217 h 4575313"/>
              <a:gd name="connsiteX41" fmla="*/ 933425 w 12584740"/>
              <a:gd name="connsiteY41" fmla="*/ 256149 h 4575313"/>
              <a:gd name="connsiteX42" fmla="*/ 934108 w 12584740"/>
              <a:gd name="connsiteY42" fmla="*/ 256433 h 4575313"/>
              <a:gd name="connsiteX43" fmla="*/ 935368 w 12584740"/>
              <a:gd name="connsiteY43" fmla="*/ 255498 h 4575313"/>
              <a:gd name="connsiteX44" fmla="*/ 949059 w 12584740"/>
              <a:gd name="connsiteY44" fmla="*/ 250913 h 4575313"/>
              <a:gd name="connsiteX45" fmla="*/ 980035 w 12584740"/>
              <a:gd name="connsiteY45" fmla="*/ 251605 h 4575313"/>
              <a:gd name="connsiteX46" fmla="*/ 998443 w 12584740"/>
              <a:gd name="connsiteY46" fmla="*/ 248823 h 4575313"/>
              <a:gd name="connsiteX47" fmla="*/ 1015140 w 12584740"/>
              <a:gd name="connsiteY47" fmla="*/ 230963 h 4575313"/>
              <a:gd name="connsiteX48" fmla="*/ 1027653 w 12584740"/>
              <a:gd name="connsiteY48" fmla="*/ 228229 h 4575313"/>
              <a:gd name="connsiteX49" fmla="*/ 1029989 w 12584740"/>
              <a:gd name="connsiteY49" fmla="*/ 225769 h 4575313"/>
              <a:gd name="connsiteX50" fmla="*/ 1036851 w 12584740"/>
              <a:gd name="connsiteY50" fmla="*/ 220779 h 4575313"/>
              <a:gd name="connsiteX51" fmla="*/ 1029120 w 12584740"/>
              <a:gd name="connsiteY51" fmla="*/ 217196 h 4575313"/>
              <a:gd name="connsiteX52" fmla="*/ 1113256 w 12584740"/>
              <a:gd name="connsiteY52" fmla="*/ 192543 h 4575313"/>
              <a:gd name="connsiteX53" fmla="*/ 1184710 w 12584740"/>
              <a:gd name="connsiteY53" fmla="*/ 171552 h 4575313"/>
              <a:gd name="connsiteX54" fmla="*/ 1310965 w 12584740"/>
              <a:gd name="connsiteY54" fmla="*/ 185879 h 4575313"/>
              <a:gd name="connsiteX55" fmla="*/ 1430934 w 12584740"/>
              <a:gd name="connsiteY55" fmla="*/ 139104 h 4575313"/>
              <a:gd name="connsiteX56" fmla="*/ 1463118 w 12584740"/>
              <a:gd name="connsiteY56" fmla="*/ 138911 h 4575313"/>
              <a:gd name="connsiteX57" fmla="*/ 1493444 w 12584740"/>
              <a:gd name="connsiteY57" fmla="*/ 147416 h 4575313"/>
              <a:gd name="connsiteX58" fmla="*/ 1493168 w 12584740"/>
              <a:gd name="connsiteY58" fmla="*/ 150455 h 4575313"/>
              <a:gd name="connsiteX59" fmla="*/ 1497974 w 12584740"/>
              <a:gd name="connsiteY59" fmla="*/ 151841 h 4575313"/>
              <a:gd name="connsiteX60" fmla="*/ 1502355 w 12584740"/>
              <a:gd name="connsiteY60" fmla="*/ 149916 h 4575313"/>
              <a:gd name="connsiteX61" fmla="*/ 1508100 w 12584740"/>
              <a:gd name="connsiteY61" fmla="*/ 151526 h 4575313"/>
              <a:gd name="connsiteX62" fmla="*/ 1523822 w 12584740"/>
              <a:gd name="connsiteY62" fmla="*/ 155112 h 4575313"/>
              <a:gd name="connsiteX63" fmla="*/ 1528971 w 12584740"/>
              <a:gd name="connsiteY63" fmla="*/ 161299 h 4575313"/>
              <a:gd name="connsiteX64" fmla="*/ 1590631 w 12584740"/>
              <a:gd name="connsiteY64" fmla="*/ 173836 h 4575313"/>
              <a:gd name="connsiteX65" fmla="*/ 1609537 w 12584740"/>
              <a:gd name="connsiteY65" fmla="*/ 169616 h 4575313"/>
              <a:gd name="connsiteX66" fmla="*/ 1631335 w 12584740"/>
              <a:gd name="connsiteY66" fmla="*/ 179686 h 4575313"/>
              <a:gd name="connsiteX67" fmla="*/ 1693983 w 12584740"/>
              <a:gd name="connsiteY67" fmla="*/ 183202 h 4575313"/>
              <a:gd name="connsiteX68" fmla="*/ 1763575 w 12584740"/>
              <a:gd name="connsiteY68" fmla="*/ 194844 h 4575313"/>
              <a:gd name="connsiteX69" fmla="*/ 1812709 w 12584740"/>
              <a:gd name="connsiteY69" fmla="*/ 208037 h 4575313"/>
              <a:gd name="connsiteX70" fmla="*/ 1945879 w 12584740"/>
              <a:gd name="connsiteY70" fmla="*/ 216206 h 4575313"/>
              <a:gd name="connsiteX71" fmla="*/ 1974418 w 12584740"/>
              <a:gd name="connsiteY71" fmla="*/ 208866 h 4575313"/>
              <a:gd name="connsiteX72" fmla="*/ 1976651 w 12584740"/>
              <a:gd name="connsiteY72" fmla="*/ 208757 h 4575313"/>
              <a:gd name="connsiteX73" fmla="*/ 2881775 w 12584740"/>
              <a:gd name="connsiteY73" fmla="*/ 233197 h 4575313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1976651 w 12584740"/>
              <a:gd name="connsiteY71" fmla="*/ 189603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2584740" h="4556159">
                <a:moveTo>
                  <a:pt x="2881775" y="214043"/>
                </a:moveTo>
                <a:lnTo>
                  <a:pt x="8923122" y="205911"/>
                </a:lnTo>
                <a:cubicBezTo>
                  <a:pt x="8923122" y="236009"/>
                  <a:pt x="10535176" y="68788"/>
                  <a:pt x="10535176" y="98886"/>
                </a:cubicBezTo>
                <a:lnTo>
                  <a:pt x="10552865" y="93120"/>
                </a:lnTo>
                <a:cubicBezTo>
                  <a:pt x="10602509" y="95039"/>
                  <a:pt x="10648374" y="81962"/>
                  <a:pt x="10704478" y="76437"/>
                </a:cubicBezTo>
                <a:cubicBezTo>
                  <a:pt x="10764532" y="85901"/>
                  <a:pt x="10796465" y="61749"/>
                  <a:pt x="10856419" y="55944"/>
                </a:cubicBezTo>
                <a:cubicBezTo>
                  <a:pt x="10914661" y="77716"/>
                  <a:pt x="10896627" y="22130"/>
                  <a:pt x="10946891" y="22447"/>
                </a:cubicBezTo>
                <a:cubicBezTo>
                  <a:pt x="11028004" y="41524"/>
                  <a:pt x="10945561" y="3905"/>
                  <a:pt x="11071737" y="7907"/>
                </a:cubicBezTo>
                <a:cubicBezTo>
                  <a:pt x="11078763" y="11268"/>
                  <a:pt x="11094187" y="7177"/>
                  <a:pt x="11092700" y="2345"/>
                </a:cubicBezTo>
                <a:cubicBezTo>
                  <a:pt x="11100672" y="3621"/>
                  <a:pt x="11119582" y="12415"/>
                  <a:pt x="11121627" y="4539"/>
                </a:cubicBezTo>
                <a:cubicBezTo>
                  <a:pt x="11161872" y="2410"/>
                  <a:pt x="11201801" y="5778"/>
                  <a:pt x="11237564" y="14319"/>
                </a:cubicBezTo>
                <a:cubicBezTo>
                  <a:pt x="11315265" y="-1427"/>
                  <a:pt x="11272628" y="36301"/>
                  <a:pt x="11328738" y="30868"/>
                </a:cubicBezTo>
                <a:cubicBezTo>
                  <a:pt x="11373885" y="14123"/>
                  <a:pt x="11390505" y="26175"/>
                  <a:pt x="11442587" y="14368"/>
                </a:cubicBezTo>
                <a:cubicBezTo>
                  <a:pt x="11460405" y="39138"/>
                  <a:pt x="11491560" y="10212"/>
                  <a:pt x="11511928" y="16713"/>
                </a:cubicBezTo>
                <a:cubicBezTo>
                  <a:pt x="11544050" y="-13836"/>
                  <a:pt x="11591566" y="41138"/>
                  <a:pt x="11625388" y="39481"/>
                </a:cubicBezTo>
                <a:cubicBezTo>
                  <a:pt x="11682275" y="32159"/>
                  <a:pt x="11743456" y="-367"/>
                  <a:pt x="11775146" y="27611"/>
                </a:cubicBezTo>
                <a:cubicBezTo>
                  <a:pt x="11779070" y="15386"/>
                  <a:pt x="11773473" y="-818"/>
                  <a:pt x="11806024" y="88"/>
                </a:cubicBezTo>
                <a:cubicBezTo>
                  <a:pt x="11821005" y="-1216"/>
                  <a:pt x="11833611" y="12437"/>
                  <a:pt x="11865034" y="19785"/>
                </a:cubicBezTo>
                <a:cubicBezTo>
                  <a:pt x="11905979" y="29998"/>
                  <a:pt x="11998366" y="9552"/>
                  <a:pt x="11994565" y="44174"/>
                </a:cubicBezTo>
                <a:cubicBezTo>
                  <a:pt x="12007200" y="63922"/>
                  <a:pt x="12058131" y="30230"/>
                  <a:pt x="12059283" y="52111"/>
                </a:cubicBezTo>
                <a:cubicBezTo>
                  <a:pt x="12081498" y="36953"/>
                  <a:pt x="12122851" y="58256"/>
                  <a:pt x="12160147" y="55873"/>
                </a:cubicBezTo>
                <a:cubicBezTo>
                  <a:pt x="12167674" y="65410"/>
                  <a:pt x="12176238" y="64529"/>
                  <a:pt x="12190854" y="58535"/>
                </a:cubicBezTo>
                <a:lnTo>
                  <a:pt x="12215705" y="59963"/>
                </a:lnTo>
                <a:lnTo>
                  <a:pt x="12584740" y="3074876"/>
                </a:lnTo>
                <a:lnTo>
                  <a:pt x="483060" y="4556159"/>
                </a:lnTo>
                <a:lnTo>
                  <a:pt x="0" y="609687"/>
                </a:lnTo>
                <a:lnTo>
                  <a:pt x="7836" y="612367"/>
                </a:lnTo>
                <a:cubicBezTo>
                  <a:pt x="25349" y="620104"/>
                  <a:pt x="41483" y="627786"/>
                  <a:pt x="59804" y="632641"/>
                </a:cubicBezTo>
                <a:cubicBezTo>
                  <a:pt x="75146" y="654421"/>
                  <a:pt x="167365" y="632597"/>
                  <a:pt x="189088" y="635215"/>
                </a:cubicBezTo>
                <a:cubicBezTo>
                  <a:pt x="217440" y="623749"/>
                  <a:pt x="208344" y="626448"/>
                  <a:pt x="238402" y="617809"/>
                </a:cubicBezTo>
                <a:cubicBezTo>
                  <a:pt x="247394" y="590135"/>
                  <a:pt x="303125" y="595692"/>
                  <a:pt x="332970" y="587858"/>
                </a:cubicBezTo>
                <a:cubicBezTo>
                  <a:pt x="336621" y="563687"/>
                  <a:pt x="356128" y="555392"/>
                  <a:pt x="407552" y="528789"/>
                </a:cubicBezTo>
                <a:cubicBezTo>
                  <a:pt x="410625" y="501558"/>
                  <a:pt x="481949" y="526749"/>
                  <a:pt x="497934" y="483200"/>
                </a:cubicBezTo>
                <a:cubicBezTo>
                  <a:pt x="501858" y="484200"/>
                  <a:pt x="506013" y="484811"/>
                  <a:pt x="510273" y="485018"/>
                </a:cubicBezTo>
                <a:cubicBezTo>
                  <a:pt x="535011" y="486222"/>
                  <a:pt x="557770" y="473768"/>
                  <a:pt x="561099" y="457203"/>
                </a:cubicBezTo>
                <a:cubicBezTo>
                  <a:pt x="592709" y="393031"/>
                  <a:pt x="657171" y="417531"/>
                  <a:pt x="705102" y="380672"/>
                </a:cubicBezTo>
                <a:cubicBezTo>
                  <a:pt x="762904" y="342107"/>
                  <a:pt x="753762" y="341220"/>
                  <a:pt x="800404" y="270755"/>
                </a:cubicBezTo>
                <a:cubicBezTo>
                  <a:pt x="821510" y="277286"/>
                  <a:pt x="831930" y="272279"/>
                  <a:pt x="842353" y="257559"/>
                </a:cubicBezTo>
                <a:cubicBezTo>
                  <a:pt x="871396" y="239661"/>
                  <a:pt x="901151" y="269258"/>
                  <a:pt x="912247" y="235092"/>
                </a:cubicBezTo>
                <a:cubicBezTo>
                  <a:pt x="915193" y="239660"/>
                  <a:pt x="920652" y="240302"/>
                  <a:pt x="927247" y="239063"/>
                </a:cubicBezTo>
                <a:lnTo>
                  <a:pt x="933425" y="236995"/>
                </a:lnTo>
                <a:lnTo>
                  <a:pt x="934108" y="237279"/>
                </a:lnTo>
                <a:lnTo>
                  <a:pt x="935368" y="236344"/>
                </a:lnTo>
                <a:lnTo>
                  <a:pt x="949059" y="231759"/>
                </a:lnTo>
                <a:cubicBezTo>
                  <a:pt x="964033" y="225857"/>
                  <a:pt x="978036" y="220629"/>
                  <a:pt x="980035" y="232451"/>
                </a:cubicBezTo>
                <a:cubicBezTo>
                  <a:pt x="988861" y="233151"/>
                  <a:pt x="994474" y="231910"/>
                  <a:pt x="998443" y="229669"/>
                </a:cubicBezTo>
                <a:cubicBezTo>
                  <a:pt x="1006381" y="225191"/>
                  <a:pt x="1007750" y="216720"/>
                  <a:pt x="1015140" y="211809"/>
                </a:cubicBezTo>
                <a:lnTo>
                  <a:pt x="1027653" y="209075"/>
                </a:lnTo>
                <a:lnTo>
                  <a:pt x="1029989" y="206615"/>
                </a:lnTo>
                <a:lnTo>
                  <a:pt x="1036851" y="201625"/>
                </a:lnTo>
                <a:lnTo>
                  <a:pt x="1029120" y="198042"/>
                </a:lnTo>
                <a:cubicBezTo>
                  <a:pt x="1021104" y="195096"/>
                  <a:pt x="1101729" y="180798"/>
                  <a:pt x="1113256" y="173389"/>
                </a:cubicBezTo>
                <a:lnTo>
                  <a:pt x="1184710" y="152398"/>
                </a:lnTo>
                <a:lnTo>
                  <a:pt x="1310965" y="166725"/>
                </a:lnTo>
                <a:cubicBezTo>
                  <a:pt x="1336372" y="131696"/>
                  <a:pt x="1403197" y="140119"/>
                  <a:pt x="1430934" y="119950"/>
                </a:cubicBezTo>
                <a:lnTo>
                  <a:pt x="1463118" y="119757"/>
                </a:lnTo>
                <a:lnTo>
                  <a:pt x="1493444" y="128262"/>
                </a:lnTo>
                <a:lnTo>
                  <a:pt x="1493168" y="131301"/>
                </a:lnTo>
                <a:cubicBezTo>
                  <a:pt x="1493827" y="133297"/>
                  <a:pt x="1495475" y="133471"/>
                  <a:pt x="1497974" y="132687"/>
                </a:cubicBezTo>
                <a:lnTo>
                  <a:pt x="1502355" y="130762"/>
                </a:lnTo>
                <a:lnTo>
                  <a:pt x="1508100" y="132372"/>
                </a:lnTo>
                <a:lnTo>
                  <a:pt x="1523822" y="135958"/>
                </a:lnTo>
                <a:lnTo>
                  <a:pt x="1528971" y="142145"/>
                </a:lnTo>
                <a:cubicBezTo>
                  <a:pt x="1544182" y="151821"/>
                  <a:pt x="1579536" y="139768"/>
                  <a:pt x="1590631" y="154682"/>
                </a:cubicBezTo>
                <a:lnTo>
                  <a:pt x="1609537" y="150462"/>
                </a:lnTo>
                <a:lnTo>
                  <a:pt x="1631335" y="160532"/>
                </a:lnTo>
                <a:cubicBezTo>
                  <a:pt x="1651445" y="168813"/>
                  <a:pt x="1672155" y="173541"/>
                  <a:pt x="1693983" y="164048"/>
                </a:cubicBezTo>
                <a:cubicBezTo>
                  <a:pt x="1686705" y="185321"/>
                  <a:pt x="1748101" y="157604"/>
                  <a:pt x="1763575" y="175690"/>
                </a:cubicBezTo>
                <a:cubicBezTo>
                  <a:pt x="1773286" y="190711"/>
                  <a:pt x="1794179" y="185800"/>
                  <a:pt x="1812709" y="188883"/>
                </a:cubicBezTo>
                <a:cubicBezTo>
                  <a:pt x="1830479" y="202932"/>
                  <a:pt x="1918180" y="204037"/>
                  <a:pt x="1945879" y="197052"/>
                </a:cubicBezTo>
                <a:cubicBezTo>
                  <a:pt x="1955185" y="193416"/>
                  <a:pt x="1964727" y="191072"/>
                  <a:pt x="1974418" y="189712"/>
                </a:cubicBezTo>
                <a:lnTo>
                  <a:pt x="2235555" y="226659"/>
                </a:lnTo>
                <a:cubicBezTo>
                  <a:pt x="2235555" y="166322"/>
                  <a:pt x="2881775" y="274380"/>
                  <a:pt x="2881775" y="21404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0FECB-EE63-FC4E-9D13-85564AA9F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060" y="5097439"/>
            <a:ext cx="9908274" cy="7915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Användargränssnittet - UI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AF49F994-C143-4BB3-A03B-FC510736C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" y="5957249"/>
            <a:ext cx="10744200" cy="4913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spc="160"/>
              <a:t>Användargränssnittet har mer påverkan på känsla än kanske någon annan del av ett system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BBFDD63-AD5F-4E42-979B-2FBDE345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855" y="781186"/>
            <a:ext cx="5217258" cy="402964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 6">
            <a:extLst>
              <a:ext uri="{FF2B5EF4-FFF2-40B4-BE49-F238E27FC236}">
                <a16:creationId xmlns:a16="http://schemas.microsoft.com/office/drawing/2014/main" id="{C700A9C2-5B99-488A-8884-76AB40DEF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23294" y="457200"/>
            <a:ext cx="1186379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4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F66E7827-243C-BD47-A79F-CB828CE7D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651" y="2124168"/>
            <a:ext cx="4925667" cy="140381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ABDB02C-700D-4121-B1D1-CCB58F4BE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339" y="781186"/>
            <a:ext cx="5217258" cy="402964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 6">
            <a:extLst>
              <a:ext uri="{FF2B5EF4-FFF2-40B4-BE49-F238E27FC236}">
                <a16:creationId xmlns:a16="http://schemas.microsoft.com/office/drawing/2014/main" id="{0B1B938D-F136-428F-BAEA-A69ADA053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5513" y="437651"/>
            <a:ext cx="1084027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4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D96E687-2C98-6640-9B1D-72BFAC6C5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0135" y="2136482"/>
            <a:ext cx="4925667" cy="137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5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pPr lvl="0"/>
            <a:r>
              <a:rPr lang="en-US" dirty="0" err="1"/>
              <a:t>Grafisk</a:t>
            </a:r>
            <a:r>
              <a:rPr lang="en-US" dirty="0"/>
              <a:t> / </a:t>
            </a:r>
            <a:r>
              <a:rPr lang="en-US" dirty="0" err="1"/>
              <a:t>visuell</a:t>
            </a:r>
            <a:r>
              <a:rPr lang="en-US" dirty="0"/>
              <a:t> design</a:t>
            </a: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sv-SE" sz="4000" dirty="0"/>
              <a:t>Fokuserar på estetiken på en webbplats och dess relaterade material genom att strategiskt implementera bilder, färger, teckensnitt och andra element.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4EAB4-7CF4-FE4F-B204-ED0DAA720927}"/>
              </a:ext>
            </a:extLst>
          </p:cNvPr>
          <p:cNvSpPr txBox="1"/>
          <p:nvPr/>
        </p:nvSpPr>
        <p:spPr>
          <a:xfrm>
            <a:off x="11382999" y="628437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113920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E50859B-F132-4DA3-9AEB-C701F9D01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23810DE-397B-4015-A69C-D6892ACBC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8708">
            <a:off x="-249318" y="3024527"/>
            <a:ext cx="12584740" cy="4556159"/>
          </a:xfrm>
          <a:custGeom>
            <a:avLst/>
            <a:gdLst>
              <a:gd name="connsiteX0" fmla="*/ 1976651 w 12584740"/>
              <a:gd name="connsiteY0" fmla="*/ 27745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0" fmla="*/ 2881775 w 12584740"/>
              <a:gd name="connsiteY0" fmla="*/ 233197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97764 w 12584740"/>
              <a:gd name="connsiteY24" fmla="*/ 1566491 h 4575313"/>
              <a:gd name="connsiteX25" fmla="*/ 12584740 w 12584740"/>
              <a:gd name="connsiteY25" fmla="*/ 3094030 h 4575313"/>
              <a:gd name="connsiteX26" fmla="*/ 483060 w 12584740"/>
              <a:gd name="connsiteY26" fmla="*/ 4575313 h 4575313"/>
              <a:gd name="connsiteX27" fmla="*/ 296084 w 12584740"/>
              <a:gd name="connsiteY27" fmla="*/ 3047774 h 4575313"/>
              <a:gd name="connsiteX28" fmla="*/ 235090 w 12584740"/>
              <a:gd name="connsiteY28" fmla="*/ 2549469 h 4575313"/>
              <a:gd name="connsiteX29" fmla="*/ 0 w 12584740"/>
              <a:gd name="connsiteY29" fmla="*/ 628841 h 4575313"/>
              <a:gd name="connsiteX30" fmla="*/ 7836 w 12584740"/>
              <a:gd name="connsiteY30" fmla="*/ 631521 h 4575313"/>
              <a:gd name="connsiteX31" fmla="*/ 59804 w 12584740"/>
              <a:gd name="connsiteY31" fmla="*/ 651795 h 4575313"/>
              <a:gd name="connsiteX32" fmla="*/ 189088 w 12584740"/>
              <a:gd name="connsiteY32" fmla="*/ 654369 h 4575313"/>
              <a:gd name="connsiteX33" fmla="*/ 238402 w 12584740"/>
              <a:gd name="connsiteY33" fmla="*/ 636963 h 4575313"/>
              <a:gd name="connsiteX34" fmla="*/ 332970 w 12584740"/>
              <a:gd name="connsiteY34" fmla="*/ 607012 h 4575313"/>
              <a:gd name="connsiteX35" fmla="*/ 407552 w 12584740"/>
              <a:gd name="connsiteY35" fmla="*/ 547943 h 4575313"/>
              <a:gd name="connsiteX36" fmla="*/ 497934 w 12584740"/>
              <a:gd name="connsiteY36" fmla="*/ 502354 h 4575313"/>
              <a:gd name="connsiteX37" fmla="*/ 510273 w 12584740"/>
              <a:gd name="connsiteY37" fmla="*/ 504172 h 4575313"/>
              <a:gd name="connsiteX38" fmla="*/ 561099 w 12584740"/>
              <a:gd name="connsiteY38" fmla="*/ 476357 h 4575313"/>
              <a:gd name="connsiteX39" fmla="*/ 705102 w 12584740"/>
              <a:gd name="connsiteY39" fmla="*/ 399826 h 4575313"/>
              <a:gd name="connsiteX40" fmla="*/ 800404 w 12584740"/>
              <a:gd name="connsiteY40" fmla="*/ 289909 h 4575313"/>
              <a:gd name="connsiteX41" fmla="*/ 842353 w 12584740"/>
              <a:gd name="connsiteY41" fmla="*/ 276713 h 4575313"/>
              <a:gd name="connsiteX42" fmla="*/ 912247 w 12584740"/>
              <a:gd name="connsiteY42" fmla="*/ 254246 h 4575313"/>
              <a:gd name="connsiteX43" fmla="*/ 927247 w 12584740"/>
              <a:gd name="connsiteY43" fmla="*/ 258217 h 4575313"/>
              <a:gd name="connsiteX44" fmla="*/ 933425 w 12584740"/>
              <a:gd name="connsiteY44" fmla="*/ 256149 h 4575313"/>
              <a:gd name="connsiteX45" fmla="*/ 934108 w 12584740"/>
              <a:gd name="connsiteY45" fmla="*/ 256433 h 4575313"/>
              <a:gd name="connsiteX46" fmla="*/ 935368 w 12584740"/>
              <a:gd name="connsiteY46" fmla="*/ 255498 h 4575313"/>
              <a:gd name="connsiteX47" fmla="*/ 949059 w 12584740"/>
              <a:gd name="connsiteY47" fmla="*/ 250913 h 4575313"/>
              <a:gd name="connsiteX48" fmla="*/ 980035 w 12584740"/>
              <a:gd name="connsiteY48" fmla="*/ 251605 h 4575313"/>
              <a:gd name="connsiteX49" fmla="*/ 998443 w 12584740"/>
              <a:gd name="connsiteY49" fmla="*/ 248823 h 4575313"/>
              <a:gd name="connsiteX50" fmla="*/ 1015140 w 12584740"/>
              <a:gd name="connsiteY50" fmla="*/ 230963 h 4575313"/>
              <a:gd name="connsiteX51" fmla="*/ 1027653 w 12584740"/>
              <a:gd name="connsiteY51" fmla="*/ 228229 h 4575313"/>
              <a:gd name="connsiteX52" fmla="*/ 1029989 w 12584740"/>
              <a:gd name="connsiteY52" fmla="*/ 225769 h 4575313"/>
              <a:gd name="connsiteX53" fmla="*/ 1036851 w 12584740"/>
              <a:gd name="connsiteY53" fmla="*/ 220779 h 4575313"/>
              <a:gd name="connsiteX54" fmla="*/ 1029120 w 12584740"/>
              <a:gd name="connsiteY54" fmla="*/ 217196 h 4575313"/>
              <a:gd name="connsiteX55" fmla="*/ 1113256 w 12584740"/>
              <a:gd name="connsiteY55" fmla="*/ 192543 h 4575313"/>
              <a:gd name="connsiteX56" fmla="*/ 1184710 w 12584740"/>
              <a:gd name="connsiteY56" fmla="*/ 171552 h 4575313"/>
              <a:gd name="connsiteX57" fmla="*/ 1310965 w 12584740"/>
              <a:gd name="connsiteY57" fmla="*/ 185879 h 4575313"/>
              <a:gd name="connsiteX58" fmla="*/ 1430934 w 12584740"/>
              <a:gd name="connsiteY58" fmla="*/ 139104 h 4575313"/>
              <a:gd name="connsiteX59" fmla="*/ 1463118 w 12584740"/>
              <a:gd name="connsiteY59" fmla="*/ 138911 h 4575313"/>
              <a:gd name="connsiteX60" fmla="*/ 1493444 w 12584740"/>
              <a:gd name="connsiteY60" fmla="*/ 147416 h 4575313"/>
              <a:gd name="connsiteX61" fmla="*/ 1493168 w 12584740"/>
              <a:gd name="connsiteY61" fmla="*/ 150455 h 4575313"/>
              <a:gd name="connsiteX62" fmla="*/ 1497974 w 12584740"/>
              <a:gd name="connsiteY62" fmla="*/ 151841 h 4575313"/>
              <a:gd name="connsiteX63" fmla="*/ 1502355 w 12584740"/>
              <a:gd name="connsiteY63" fmla="*/ 149916 h 4575313"/>
              <a:gd name="connsiteX64" fmla="*/ 1508100 w 12584740"/>
              <a:gd name="connsiteY64" fmla="*/ 151526 h 4575313"/>
              <a:gd name="connsiteX65" fmla="*/ 1523822 w 12584740"/>
              <a:gd name="connsiteY65" fmla="*/ 155112 h 4575313"/>
              <a:gd name="connsiteX66" fmla="*/ 1528971 w 12584740"/>
              <a:gd name="connsiteY66" fmla="*/ 161299 h 4575313"/>
              <a:gd name="connsiteX67" fmla="*/ 1590631 w 12584740"/>
              <a:gd name="connsiteY67" fmla="*/ 173836 h 4575313"/>
              <a:gd name="connsiteX68" fmla="*/ 1609537 w 12584740"/>
              <a:gd name="connsiteY68" fmla="*/ 169616 h 4575313"/>
              <a:gd name="connsiteX69" fmla="*/ 1631335 w 12584740"/>
              <a:gd name="connsiteY69" fmla="*/ 179686 h 4575313"/>
              <a:gd name="connsiteX70" fmla="*/ 1693983 w 12584740"/>
              <a:gd name="connsiteY70" fmla="*/ 183202 h 4575313"/>
              <a:gd name="connsiteX71" fmla="*/ 1763575 w 12584740"/>
              <a:gd name="connsiteY71" fmla="*/ 194844 h 4575313"/>
              <a:gd name="connsiteX72" fmla="*/ 1812709 w 12584740"/>
              <a:gd name="connsiteY72" fmla="*/ 208037 h 4575313"/>
              <a:gd name="connsiteX73" fmla="*/ 1945879 w 12584740"/>
              <a:gd name="connsiteY73" fmla="*/ 216206 h 4575313"/>
              <a:gd name="connsiteX74" fmla="*/ 1974418 w 12584740"/>
              <a:gd name="connsiteY74" fmla="*/ 208866 h 4575313"/>
              <a:gd name="connsiteX75" fmla="*/ 1976651 w 12584740"/>
              <a:gd name="connsiteY75" fmla="*/ 208757 h 4575313"/>
              <a:gd name="connsiteX76" fmla="*/ 2881775 w 12584740"/>
              <a:gd name="connsiteY76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235090 w 12584740"/>
              <a:gd name="connsiteY27" fmla="*/ 2549469 h 4575313"/>
              <a:gd name="connsiteX28" fmla="*/ 0 w 12584740"/>
              <a:gd name="connsiteY28" fmla="*/ 628841 h 4575313"/>
              <a:gd name="connsiteX29" fmla="*/ 7836 w 12584740"/>
              <a:gd name="connsiteY29" fmla="*/ 631521 h 4575313"/>
              <a:gd name="connsiteX30" fmla="*/ 59804 w 12584740"/>
              <a:gd name="connsiteY30" fmla="*/ 651795 h 4575313"/>
              <a:gd name="connsiteX31" fmla="*/ 189088 w 12584740"/>
              <a:gd name="connsiteY31" fmla="*/ 654369 h 4575313"/>
              <a:gd name="connsiteX32" fmla="*/ 238402 w 12584740"/>
              <a:gd name="connsiteY32" fmla="*/ 636963 h 4575313"/>
              <a:gd name="connsiteX33" fmla="*/ 332970 w 12584740"/>
              <a:gd name="connsiteY33" fmla="*/ 607012 h 4575313"/>
              <a:gd name="connsiteX34" fmla="*/ 407552 w 12584740"/>
              <a:gd name="connsiteY34" fmla="*/ 547943 h 4575313"/>
              <a:gd name="connsiteX35" fmla="*/ 497934 w 12584740"/>
              <a:gd name="connsiteY35" fmla="*/ 502354 h 4575313"/>
              <a:gd name="connsiteX36" fmla="*/ 510273 w 12584740"/>
              <a:gd name="connsiteY36" fmla="*/ 504172 h 4575313"/>
              <a:gd name="connsiteX37" fmla="*/ 561099 w 12584740"/>
              <a:gd name="connsiteY37" fmla="*/ 476357 h 4575313"/>
              <a:gd name="connsiteX38" fmla="*/ 705102 w 12584740"/>
              <a:gd name="connsiteY38" fmla="*/ 399826 h 4575313"/>
              <a:gd name="connsiteX39" fmla="*/ 800404 w 12584740"/>
              <a:gd name="connsiteY39" fmla="*/ 289909 h 4575313"/>
              <a:gd name="connsiteX40" fmla="*/ 842353 w 12584740"/>
              <a:gd name="connsiteY40" fmla="*/ 276713 h 4575313"/>
              <a:gd name="connsiteX41" fmla="*/ 912247 w 12584740"/>
              <a:gd name="connsiteY41" fmla="*/ 254246 h 4575313"/>
              <a:gd name="connsiteX42" fmla="*/ 927247 w 12584740"/>
              <a:gd name="connsiteY42" fmla="*/ 258217 h 4575313"/>
              <a:gd name="connsiteX43" fmla="*/ 933425 w 12584740"/>
              <a:gd name="connsiteY43" fmla="*/ 256149 h 4575313"/>
              <a:gd name="connsiteX44" fmla="*/ 934108 w 12584740"/>
              <a:gd name="connsiteY44" fmla="*/ 256433 h 4575313"/>
              <a:gd name="connsiteX45" fmla="*/ 935368 w 12584740"/>
              <a:gd name="connsiteY45" fmla="*/ 255498 h 4575313"/>
              <a:gd name="connsiteX46" fmla="*/ 949059 w 12584740"/>
              <a:gd name="connsiteY46" fmla="*/ 250913 h 4575313"/>
              <a:gd name="connsiteX47" fmla="*/ 980035 w 12584740"/>
              <a:gd name="connsiteY47" fmla="*/ 251605 h 4575313"/>
              <a:gd name="connsiteX48" fmla="*/ 998443 w 12584740"/>
              <a:gd name="connsiteY48" fmla="*/ 248823 h 4575313"/>
              <a:gd name="connsiteX49" fmla="*/ 1015140 w 12584740"/>
              <a:gd name="connsiteY49" fmla="*/ 230963 h 4575313"/>
              <a:gd name="connsiteX50" fmla="*/ 1027653 w 12584740"/>
              <a:gd name="connsiteY50" fmla="*/ 228229 h 4575313"/>
              <a:gd name="connsiteX51" fmla="*/ 1029989 w 12584740"/>
              <a:gd name="connsiteY51" fmla="*/ 225769 h 4575313"/>
              <a:gd name="connsiteX52" fmla="*/ 1036851 w 12584740"/>
              <a:gd name="connsiteY52" fmla="*/ 220779 h 4575313"/>
              <a:gd name="connsiteX53" fmla="*/ 1029120 w 12584740"/>
              <a:gd name="connsiteY53" fmla="*/ 217196 h 4575313"/>
              <a:gd name="connsiteX54" fmla="*/ 1113256 w 12584740"/>
              <a:gd name="connsiteY54" fmla="*/ 192543 h 4575313"/>
              <a:gd name="connsiteX55" fmla="*/ 1184710 w 12584740"/>
              <a:gd name="connsiteY55" fmla="*/ 171552 h 4575313"/>
              <a:gd name="connsiteX56" fmla="*/ 1310965 w 12584740"/>
              <a:gd name="connsiteY56" fmla="*/ 185879 h 4575313"/>
              <a:gd name="connsiteX57" fmla="*/ 1430934 w 12584740"/>
              <a:gd name="connsiteY57" fmla="*/ 139104 h 4575313"/>
              <a:gd name="connsiteX58" fmla="*/ 1463118 w 12584740"/>
              <a:gd name="connsiteY58" fmla="*/ 138911 h 4575313"/>
              <a:gd name="connsiteX59" fmla="*/ 1493444 w 12584740"/>
              <a:gd name="connsiteY59" fmla="*/ 147416 h 4575313"/>
              <a:gd name="connsiteX60" fmla="*/ 1493168 w 12584740"/>
              <a:gd name="connsiteY60" fmla="*/ 150455 h 4575313"/>
              <a:gd name="connsiteX61" fmla="*/ 1497974 w 12584740"/>
              <a:gd name="connsiteY61" fmla="*/ 151841 h 4575313"/>
              <a:gd name="connsiteX62" fmla="*/ 1502355 w 12584740"/>
              <a:gd name="connsiteY62" fmla="*/ 149916 h 4575313"/>
              <a:gd name="connsiteX63" fmla="*/ 1508100 w 12584740"/>
              <a:gd name="connsiteY63" fmla="*/ 151526 h 4575313"/>
              <a:gd name="connsiteX64" fmla="*/ 1523822 w 12584740"/>
              <a:gd name="connsiteY64" fmla="*/ 155112 h 4575313"/>
              <a:gd name="connsiteX65" fmla="*/ 1528971 w 12584740"/>
              <a:gd name="connsiteY65" fmla="*/ 161299 h 4575313"/>
              <a:gd name="connsiteX66" fmla="*/ 1590631 w 12584740"/>
              <a:gd name="connsiteY66" fmla="*/ 173836 h 4575313"/>
              <a:gd name="connsiteX67" fmla="*/ 1609537 w 12584740"/>
              <a:gd name="connsiteY67" fmla="*/ 169616 h 4575313"/>
              <a:gd name="connsiteX68" fmla="*/ 1631335 w 12584740"/>
              <a:gd name="connsiteY68" fmla="*/ 179686 h 4575313"/>
              <a:gd name="connsiteX69" fmla="*/ 1693983 w 12584740"/>
              <a:gd name="connsiteY69" fmla="*/ 183202 h 4575313"/>
              <a:gd name="connsiteX70" fmla="*/ 1763575 w 12584740"/>
              <a:gd name="connsiteY70" fmla="*/ 194844 h 4575313"/>
              <a:gd name="connsiteX71" fmla="*/ 1812709 w 12584740"/>
              <a:gd name="connsiteY71" fmla="*/ 208037 h 4575313"/>
              <a:gd name="connsiteX72" fmla="*/ 1945879 w 12584740"/>
              <a:gd name="connsiteY72" fmla="*/ 216206 h 4575313"/>
              <a:gd name="connsiteX73" fmla="*/ 1974418 w 12584740"/>
              <a:gd name="connsiteY73" fmla="*/ 208866 h 4575313"/>
              <a:gd name="connsiteX74" fmla="*/ 1976651 w 12584740"/>
              <a:gd name="connsiteY74" fmla="*/ 208757 h 4575313"/>
              <a:gd name="connsiteX75" fmla="*/ 2881775 w 12584740"/>
              <a:gd name="connsiteY75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0 w 12584740"/>
              <a:gd name="connsiteY27" fmla="*/ 628841 h 4575313"/>
              <a:gd name="connsiteX28" fmla="*/ 7836 w 12584740"/>
              <a:gd name="connsiteY28" fmla="*/ 631521 h 4575313"/>
              <a:gd name="connsiteX29" fmla="*/ 59804 w 12584740"/>
              <a:gd name="connsiteY29" fmla="*/ 651795 h 4575313"/>
              <a:gd name="connsiteX30" fmla="*/ 189088 w 12584740"/>
              <a:gd name="connsiteY30" fmla="*/ 654369 h 4575313"/>
              <a:gd name="connsiteX31" fmla="*/ 238402 w 12584740"/>
              <a:gd name="connsiteY31" fmla="*/ 636963 h 4575313"/>
              <a:gd name="connsiteX32" fmla="*/ 332970 w 12584740"/>
              <a:gd name="connsiteY32" fmla="*/ 607012 h 4575313"/>
              <a:gd name="connsiteX33" fmla="*/ 407552 w 12584740"/>
              <a:gd name="connsiteY33" fmla="*/ 547943 h 4575313"/>
              <a:gd name="connsiteX34" fmla="*/ 497934 w 12584740"/>
              <a:gd name="connsiteY34" fmla="*/ 502354 h 4575313"/>
              <a:gd name="connsiteX35" fmla="*/ 510273 w 12584740"/>
              <a:gd name="connsiteY35" fmla="*/ 504172 h 4575313"/>
              <a:gd name="connsiteX36" fmla="*/ 561099 w 12584740"/>
              <a:gd name="connsiteY36" fmla="*/ 476357 h 4575313"/>
              <a:gd name="connsiteX37" fmla="*/ 705102 w 12584740"/>
              <a:gd name="connsiteY37" fmla="*/ 399826 h 4575313"/>
              <a:gd name="connsiteX38" fmla="*/ 800404 w 12584740"/>
              <a:gd name="connsiteY38" fmla="*/ 289909 h 4575313"/>
              <a:gd name="connsiteX39" fmla="*/ 842353 w 12584740"/>
              <a:gd name="connsiteY39" fmla="*/ 276713 h 4575313"/>
              <a:gd name="connsiteX40" fmla="*/ 912247 w 12584740"/>
              <a:gd name="connsiteY40" fmla="*/ 254246 h 4575313"/>
              <a:gd name="connsiteX41" fmla="*/ 927247 w 12584740"/>
              <a:gd name="connsiteY41" fmla="*/ 258217 h 4575313"/>
              <a:gd name="connsiteX42" fmla="*/ 933425 w 12584740"/>
              <a:gd name="connsiteY42" fmla="*/ 256149 h 4575313"/>
              <a:gd name="connsiteX43" fmla="*/ 934108 w 12584740"/>
              <a:gd name="connsiteY43" fmla="*/ 256433 h 4575313"/>
              <a:gd name="connsiteX44" fmla="*/ 935368 w 12584740"/>
              <a:gd name="connsiteY44" fmla="*/ 255498 h 4575313"/>
              <a:gd name="connsiteX45" fmla="*/ 949059 w 12584740"/>
              <a:gd name="connsiteY45" fmla="*/ 250913 h 4575313"/>
              <a:gd name="connsiteX46" fmla="*/ 980035 w 12584740"/>
              <a:gd name="connsiteY46" fmla="*/ 251605 h 4575313"/>
              <a:gd name="connsiteX47" fmla="*/ 998443 w 12584740"/>
              <a:gd name="connsiteY47" fmla="*/ 248823 h 4575313"/>
              <a:gd name="connsiteX48" fmla="*/ 1015140 w 12584740"/>
              <a:gd name="connsiteY48" fmla="*/ 230963 h 4575313"/>
              <a:gd name="connsiteX49" fmla="*/ 1027653 w 12584740"/>
              <a:gd name="connsiteY49" fmla="*/ 228229 h 4575313"/>
              <a:gd name="connsiteX50" fmla="*/ 1029989 w 12584740"/>
              <a:gd name="connsiteY50" fmla="*/ 225769 h 4575313"/>
              <a:gd name="connsiteX51" fmla="*/ 1036851 w 12584740"/>
              <a:gd name="connsiteY51" fmla="*/ 220779 h 4575313"/>
              <a:gd name="connsiteX52" fmla="*/ 1029120 w 12584740"/>
              <a:gd name="connsiteY52" fmla="*/ 217196 h 4575313"/>
              <a:gd name="connsiteX53" fmla="*/ 1113256 w 12584740"/>
              <a:gd name="connsiteY53" fmla="*/ 192543 h 4575313"/>
              <a:gd name="connsiteX54" fmla="*/ 1184710 w 12584740"/>
              <a:gd name="connsiteY54" fmla="*/ 171552 h 4575313"/>
              <a:gd name="connsiteX55" fmla="*/ 1310965 w 12584740"/>
              <a:gd name="connsiteY55" fmla="*/ 185879 h 4575313"/>
              <a:gd name="connsiteX56" fmla="*/ 1430934 w 12584740"/>
              <a:gd name="connsiteY56" fmla="*/ 139104 h 4575313"/>
              <a:gd name="connsiteX57" fmla="*/ 1463118 w 12584740"/>
              <a:gd name="connsiteY57" fmla="*/ 138911 h 4575313"/>
              <a:gd name="connsiteX58" fmla="*/ 1493444 w 12584740"/>
              <a:gd name="connsiteY58" fmla="*/ 147416 h 4575313"/>
              <a:gd name="connsiteX59" fmla="*/ 1493168 w 12584740"/>
              <a:gd name="connsiteY59" fmla="*/ 150455 h 4575313"/>
              <a:gd name="connsiteX60" fmla="*/ 1497974 w 12584740"/>
              <a:gd name="connsiteY60" fmla="*/ 151841 h 4575313"/>
              <a:gd name="connsiteX61" fmla="*/ 1502355 w 12584740"/>
              <a:gd name="connsiteY61" fmla="*/ 149916 h 4575313"/>
              <a:gd name="connsiteX62" fmla="*/ 1508100 w 12584740"/>
              <a:gd name="connsiteY62" fmla="*/ 151526 h 4575313"/>
              <a:gd name="connsiteX63" fmla="*/ 1523822 w 12584740"/>
              <a:gd name="connsiteY63" fmla="*/ 155112 h 4575313"/>
              <a:gd name="connsiteX64" fmla="*/ 1528971 w 12584740"/>
              <a:gd name="connsiteY64" fmla="*/ 161299 h 4575313"/>
              <a:gd name="connsiteX65" fmla="*/ 1590631 w 12584740"/>
              <a:gd name="connsiteY65" fmla="*/ 173836 h 4575313"/>
              <a:gd name="connsiteX66" fmla="*/ 1609537 w 12584740"/>
              <a:gd name="connsiteY66" fmla="*/ 169616 h 4575313"/>
              <a:gd name="connsiteX67" fmla="*/ 1631335 w 12584740"/>
              <a:gd name="connsiteY67" fmla="*/ 179686 h 4575313"/>
              <a:gd name="connsiteX68" fmla="*/ 1693983 w 12584740"/>
              <a:gd name="connsiteY68" fmla="*/ 183202 h 4575313"/>
              <a:gd name="connsiteX69" fmla="*/ 1763575 w 12584740"/>
              <a:gd name="connsiteY69" fmla="*/ 194844 h 4575313"/>
              <a:gd name="connsiteX70" fmla="*/ 1812709 w 12584740"/>
              <a:gd name="connsiteY70" fmla="*/ 208037 h 4575313"/>
              <a:gd name="connsiteX71" fmla="*/ 1945879 w 12584740"/>
              <a:gd name="connsiteY71" fmla="*/ 216206 h 4575313"/>
              <a:gd name="connsiteX72" fmla="*/ 1974418 w 12584740"/>
              <a:gd name="connsiteY72" fmla="*/ 208866 h 4575313"/>
              <a:gd name="connsiteX73" fmla="*/ 1976651 w 12584740"/>
              <a:gd name="connsiteY73" fmla="*/ 208757 h 4575313"/>
              <a:gd name="connsiteX74" fmla="*/ 2881775 w 12584740"/>
              <a:gd name="connsiteY74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0 w 12584740"/>
              <a:gd name="connsiteY26" fmla="*/ 628841 h 4575313"/>
              <a:gd name="connsiteX27" fmla="*/ 7836 w 12584740"/>
              <a:gd name="connsiteY27" fmla="*/ 631521 h 4575313"/>
              <a:gd name="connsiteX28" fmla="*/ 59804 w 12584740"/>
              <a:gd name="connsiteY28" fmla="*/ 651795 h 4575313"/>
              <a:gd name="connsiteX29" fmla="*/ 189088 w 12584740"/>
              <a:gd name="connsiteY29" fmla="*/ 654369 h 4575313"/>
              <a:gd name="connsiteX30" fmla="*/ 238402 w 12584740"/>
              <a:gd name="connsiteY30" fmla="*/ 636963 h 4575313"/>
              <a:gd name="connsiteX31" fmla="*/ 332970 w 12584740"/>
              <a:gd name="connsiteY31" fmla="*/ 607012 h 4575313"/>
              <a:gd name="connsiteX32" fmla="*/ 407552 w 12584740"/>
              <a:gd name="connsiteY32" fmla="*/ 547943 h 4575313"/>
              <a:gd name="connsiteX33" fmla="*/ 497934 w 12584740"/>
              <a:gd name="connsiteY33" fmla="*/ 502354 h 4575313"/>
              <a:gd name="connsiteX34" fmla="*/ 510273 w 12584740"/>
              <a:gd name="connsiteY34" fmla="*/ 504172 h 4575313"/>
              <a:gd name="connsiteX35" fmla="*/ 561099 w 12584740"/>
              <a:gd name="connsiteY35" fmla="*/ 476357 h 4575313"/>
              <a:gd name="connsiteX36" fmla="*/ 705102 w 12584740"/>
              <a:gd name="connsiteY36" fmla="*/ 399826 h 4575313"/>
              <a:gd name="connsiteX37" fmla="*/ 800404 w 12584740"/>
              <a:gd name="connsiteY37" fmla="*/ 289909 h 4575313"/>
              <a:gd name="connsiteX38" fmla="*/ 842353 w 12584740"/>
              <a:gd name="connsiteY38" fmla="*/ 276713 h 4575313"/>
              <a:gd name="connsiteX39" fmla="*/ 912247 w 12584740"/>
              <a:gd name="connsiteY39" fmla="*/ 254246 h 4575313"/>
              <a:gd name="connsiteX40" fmla="*/ 927247 w 12584740"/>
              <a:gd name="connsiteY40" fmla="*/ 258217 h 4575313"/>
              <a:gd name="connsiteX41" fmla="*/ 933425 w 12584740"/>
              <a:gd name="connsiteY41" fmla="*/ 256149 h 4575313"/>
              <a:gd name="connsiteX42" fmla="*/ 934108 w 12584740"/>
              <a:gd name="connsiteY42" fmla="*/ 256433 h 4575313"/>
              <a:gd name="connsiteX43" fmla="*/ 935368 w 12584740"/>
              <a:gd name="connsiteY43" fmla="*/ 255498 h 4575313"/>
              <a:gd name="connsiteX44" fmla="*/ 949059 w 12584740"/>
              <a:gd name="connsiteY44" fmla="*/ 250913 h 4575313"/>
              <a:gd name="connsiteX45" fmla="*/ 980035 w 12584740"/>
              <a:gd name="connsiteY45" fmla="*/ 251605 h 4575313"/>
              <a:gd name="connsiteX46" fmla="*/ 998443 w 12584740"/>
              <a:gd name="connsiteY46" fmla="*/ 248823 h 4575313"/>
              <a:gd name="connsiteX47" fmla="*/ 1015140 w 12584740"/>
              <a:gd name="connsiteY47" fmla="*/ 230963 h 4575313"/>
              <a:gd name="connsiteX48" fmla="*/ 1027653 w 12584740"/>
              <a:gd name="connsiteY48" fmla="*/ 228229 h 4575313"/>
              <a:gd name="connsiteX49" fmla="*/ 1029989 w 12584740"/>
              <a:gd name="connsiteY49" fmla="*/ 225769 h 4575313"/>
              <a:gd name="connsiteX50" fmla="*/ 1036851 w 12584740"/>
              <a:gd name="connsiteY50" fmla="*/ 220779 h 4575313"/>
              <a:gd name="connsiteX51" fmla="*/ 1029120 w 12584740"/>
              <a:gd name="connsiteY51" fmla="*/ 217196 h 4575313"/>
              <a:gd name="connsiteX52" fmla="*/ 1113256 w 12584740"/>
              <a:gd name="connsiteY52" fmla="*/ 192543 h 4575313"/>
              <a:gd name="connsiteX53" fmla="*/ 1184710 w 12584740"/>
              <a:gd name="connsiteY53" fmla="*/ 171552 h 4575313"/>
              <a:gd name="connsiteX54" fmla="*/ 1310965 w 12584740"/>
              <a:gd name="connsiteY54" fmla="*/ 185879 h 4575313"/>
              <a:gd name="connsiteX55" fmla="*/ 1430934 w 12584740"/>
              <a:gd name="connsiteY55" fmla="*/ 139104 h 4575313"/>
              <a:gd name="connsiteX56" fmla="*/ 1463118 w 12584740"/>
              <a:gd name="connsiteY56" fmla="*/ 138911 h 4575313"/>
              <a:gd name="connsiteX57" fmla="*/ 1493444 w 12584740"/>
              <a:gd name="connsiteY57" fmla="*/ 147416 h 4575313"/>
              <a:gd name="connsiteX58" fmla="*/ 1493168 w 12584740"/>
              <a:gd name="connsiteY58" fmla="*/ 150455 h 4575313"/>
              <a:gd name="connsiteX59" fmla="*/ 1497974 w 12584740"/>
              <a:gd name="connsiteY59" fmla="*/ 151841 h 4575313"/>
              <a:gd name="connsiteX60" fmla="*/ 1502355 w 12584740"/>
              <a:gd name="connsiteY60" fmla="*/ 149916 h 4575313"/>
              <a:gd name="connsiteX61" fmla="*/ 1508100 w 12584740"/>
              <a:gd name="connsiteY61" fmla="*/ 151526 h 4575313"/>
              <a:gd name="connsiteX62" fmla="*/ 1523822 w 12584740"/>
              <a:gd name="connsiteY62" fmla="*/ 155112 h 4575313"/>
              <a:gd name="connsiteX63" fmla="*/ 1528971 w 12584740"/>
              <a:gd name="connsiteY63" fmla="*/ 161299 h 4575313"/>
              <a:gd name="connsiteX64" fmla="*/ 1590631 w 12584740"/>
              <a:gd name="connsiteY64" fmla="*/ 173836 h 4575313"/>
              <a:gd name="connsiteX65" fmla="*/ 1609537 w 12584740"/>
              <a:gd name="connsiteY65" fmla="*/ 169616 h 4575313"/>
              <a:gd name="connsiteX66" fmla="*/ 1631335 w 12584740"/>
              <a:gd name="connsiteY66" fmla="*/ 179686 h 4575313"/>
              <a:gd name="connsiteX67" fmla="*/ 1693983 w 12584740"/>
              <a:gd name="connsiteY67" fmla="*/ 183202 h 4575313"/>
              <a:gd name="connsiteX68" fmla="*/ 1763575 w 12584740"/>
              <a:gd name="connsiteY68" fmla="*/ 194844 h 4575313"/>
              <a:gd name="connsiteX69" fmla="*/ 1812709 w 12584740"/>
              <a:gd name="connsiteY69" fmla="*/ 208037 h 4575313"/>
              <a:gd name="connsiteX70" fmla="*/ 1945879 w 12584740"/>
              <a:gd name="connsiteY70" fmla="*/ 216206 h 4575313"/>
              <a:gd name="connsiteX71" fmla="*/ 1974418 w 12584740"/>
              <a:gd name="connsiteY71" fmla="*/ 208866 h 4575313"/>
              <a:gd name="connsiteX72" fmla="*/ 1976651 w 12584740"/>
              <a:gd name="connsiteY72" fmla="*/ 208757 h 4575313"/>
              <a:gd name="connsiteX73" fmla="*/ 2881775 w 12584740"/>
              <a:gd name="connsiteY73" fmla="*/ 233197 h 4575313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1976651 w 12584740"/>
              <a:gd name="connsiteY71" fmla="*/ 189603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814100 w 12584740"/>
              <a:gd name="connsiteY1" fmla="*/ 224677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814100 w 12584740"/>
              <a:gd name="connsiteY1" fmla="*/ 224677 h 4556159"/>
              <a:gd name="connsiteX2" fmla="*/ 10535176 w 12584740"/>
              <a:gd name="connsiteY2" fmla="*/ 98886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814100 w 12584740"/>
              <a:gd name="connsiteY1" fmla="*/ 224677 h 4556159"/>
              <a:gd name="connsiteX2" fmla="*/ 8354465 w 12584740"/>
              <a:gd name="connsiteY2" fmla="*/ 321944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743830 w 12584740"/>
              <a:gd name="connsiteY1" fmla="*/ 247900 h 4556159"/>
              <a:gd name="connsiteX2" fmla="*/ 8354465 w 12584740"/>
              <a:gd name="connsiteY2" fmla="*/ 321944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657390 w 12584740"/>
              <a:gd name="connsiteY1" fmla="*/ 258481 h 4556159"/>
              <a:gd name="connsiteX2" fmla="*/ 8354465 w 12584740"/>
              <a:gd name="connsiteY2" fmla="*/ 321944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657390 w 12584740"/>
              <a:gd name="connsiteY1" fmla="*/ 258481 h 4556159"/>
              <a:gd name="connsiteX2" fmla="*/ 7994595 w 12584740"/>
              <a:gd name="connsiteY2" fmla="*/ 249011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657390 w 12584740"/>
              <a:gd name="connsiteY1" fmla="*/ 258481 h 4556159"/>
              <a:gd name="connsiteX2" fmla="*/ 7994595 w 12584740"/>
              <a:gd name="connsiteY2" fmla="*/ 249011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657390 w 12584740"/>
              <a:gd name="connsiteY1" fmla="*/ 258481 h 4556159"/>
              <a:gd name="connsiteX2" fmla="*/ 7956665 w 12584740"/>
              <a:gd name="connsiteY2" fmla="*/ 297521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657390 w 12584740"/>
              <a:gd name="connsiteY1" fmla="*/ 258481 h 4556159"/>
              <a:gd name="connsiteX2" fmla="*/ 7956665 w 12584740"/>
              <a:gd name="connsiteY2" fmla="*/ 297521 h 4556159"/>
              <a:gd name="connsiteX3" fmla="*/ 8737912 w 12584740"/>
              <a:gd name="connsiteY3" fmla="*/ 19829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6433413 w 12584740"/>
              <a:gd name="connsiteY1" fmla="*/ 174337 h 4556159"/>
              <a:gd name="connsiteX2" fmla="*/ 7956665 w 12584740"/>
              <a:gd name="connsiteY2" fmla="*/ 297521 h 4556159"/>
              <a:gd name="connsiteX3" fmla="*/ 8737912 w 12584740"/>
              <a:gd name="connsiteY3" fmla="*/ 19829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6433413 w 12584740"/>
              <a:gd name="connsiteY1" fmla="*/ 174337 h 4556159"/>
              <a:gd name="connsiteX2" fmla="*/ 7701170 w 12584740"/>
              <a:gd name="connsiteY2" fmla="*/ 241058 h 4556159"/>
              <a:gd name="connsiteX3" fmla="*/ 8737912 w 12584740"/>
              <a:gd name="connsiteY3" fmla="*/ 19829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6433413 w 12584740"/>
              <a:gd name="connsiteY1" fmla="*/ 174337 h 4556159"/>
              <a:gd name="connsiteX2" fmla="*/ 7701170 w 12584740"/>
              <a:gd name="connsiteY2" fmla="*/ 241058 h 4556159"/>
              <a:gd name="connsiteX3" fmla="*/ 8737912 w 12584740"/>
              <a:gd name="connsiteY3" fmla="*/ 19829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737912 w 12584740"/>
              <a:gd name="connsiteY3" fmla="*/ 19829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4549134 w 12584740"/>
              <a:gd name="connsiteY0" fmla="*/ 97689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4549134 w 12584740"/>
              <a:gd name="connsiteY72" fmla="*/ 97689 h 4556159"/>
              <a:gd name="connsiteX0" fmla="*/ 4549134 w 12584740"/>
              <a:gd name="connsiteY0" fmla="*/ 97689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4549134 w 12584740"/>
              <a:gd name="connsiteY72" fmla="*/ 97689 h 4556159"/>
              <a:gd name="connsiteX0" fmla="*/ 4549134 w 12584740"/>
              <a:gd name="connsiteY0" fmla="*/ 97689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4279252 w 12584740"/>
              <a:gd name="connsiteY71" fmla="*/ 78863 h 4556159"/>
              <a:gd name="connsiteX72" fmla="*/ 4549134 w 12584740"/>
              <a:gd name="connsiteY72" fmla="*/ 97689 h 4556159"/>
              <a:gd name="connsiteX0" fmla="*/ 4529437 w 12584740"/>
              <a:gd name="connsiteY0" fmla="*/ 5623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4279252 w 12584740"/>
              <a:gd name="connsiteY71" fmla="*/ 78863 h 4556159"/>
              <a:gd name="connsiteX72" fmla="*/ 4529437 w 12584740"/>
              <a:gd name="connsiteY72" fmla="*/ 56233 h 4556159"/>
              <a:gd name="connsiteX0" fmla="*/ 4529437 w 12584740"/>
              <a:gd name="connsiteY0" fmla="*/ 5623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3926385 w 12584740"/>
              <a:gd name="connsiteY70" fmla="*/ 9276 h 4556159"/>
              <a:gd name="connsiteX71" fmla="*/ 4279252 w 12584740"/>
              <a:gd name="connsiteY71" fmla="*/ 78863 h 4556159"/>
              <a:gd name="connsiteX72" fmla="*/ 4529437 w 12584740"/>
              <a:gd name="connsiteY72" fmla="*/ 56233 h 4556159"/>
              <a:gd name="connsiteX0" fmla="*/ 4529437 w 12584740"/>
              <a:gd name="connsiteY0" fmla="*/ 5623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3926385 w 12584740"/>
              <a:gd name="connsiteY70" fmla="*/ 9276 h 4556159"/>
              <a:gd name="connsiteX71" fmla="*/ 4279252 w 12584740"/>
              <a:gd name="connsiteY71" fmla="*/ 78863 h 4556159"/>
              <a:gd name="connsiteX72" fmla="*/ 4529437 w 12584740"/>
              <a:gd name="connsiteY72" fmla="*/ 56233 h 4556159"/>
              <a:gd name="connsiteX0" fmla="*/ 4572656 w 12584740"/>
              <a:gd name="connsiteY0" fmla="*/ 509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3926385 w 12584740"/>
              <a:gd name="connsiteY70" fmla="*/ 9276 h 4556159"/>
              <a:gd name="connsiteX71" fmla="*/ 4279252 w 12584740"/>
              <a:gd name="connsiteY71" fmla="*/ 78863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3926385 w 12584740"/>
              <a:gd name="connsiteY70" fmla="*/ 9276 h 4556159"/>
              <a:gd name="connsiteX71" fmla="*/ 4363928 w 12584740"/>
              <a:gd name="connsiteY71" fmla="*/ 53876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146014 w 12584740"/>
              <a:gd name="connsiteY70" fmla="*/ 11638 h 4556159"/>
              <a:gd name="connsiteX71" fmla="*/ 4363928 w 12584740"/>
              <a:gd name="connsiteY71" fmla="*/ 53876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146014 w 12584740"/>
              <a:gd name="connsiteY70" fmla="*/ 11638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593030 w 12584740"/>
              <a:gd name="connsiteY1" fmla="*/ 156143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593030 w 12584740"/>
              <a:gd name="connsiteY1" fmla="*/ 156143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593030 w 12584740"/>
              <a:gd name="connsiteY1" fmla="*/ 156143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680942 w 12584740"/>
              <a:gd name="connsiteY1" fmla="*/ 200381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680942 w 12584740"/>
              <a:gd name="connsiteY1" fmla="*/ 200381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680942 w 12584740"/>
              <a:gd name="connsiteY1" fmla="*/ 200381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680942 w 12584740"/>
              <a:gd name="connsiteY1" fmla="*/ 200381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04925 w 12584740"/>
              <a:gd name="connsiteY71" fmla="*/ 37890 h 4556159"/>
              <a:gd name="connsiteX72" fmla="*/ 4572656 w 12584740"/>
              <a:gd name="connsiteY72" fmla="*/ 50943 h 4556159"/>
              <a:gd name="connsiteX0" fmla="*/ 4493163 w 12584740"/>
              <a:gd name="connsiteY0" fmla="*/ 28686 h 4556159"/>
              <a:gd name="connsiteX1" fmla="*/ 7680942 w 12584740"/>
              <a:gd name="connsiteY1" fmla="*/ 200381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04925 w 12584740"/>
              <a:gd name="connsiteY71" fmla="*/ 37890 h 4556159"/>
              <a:gd name="connsiteX72" fmla="*/ 4493163 w 12584740"/>
              <a:gd name="connsiteY72" fmla="*/ 28686 h 455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2584740" h="4556159">
                <a:moveTo>
                  <a:pt x="4493163" y="28686"/>
                </a:moveTo>
                <a:cubicBezTo>
                  <a:pt x="5529258" y="78499"/>
                  <a:pt x="7511045" y="223670"/>
                  <a:pt x="7680942" y="200381"/>
                </a:cubicBezTo>
                <a:cubicBezTo>
                  <a:pt x="7680942" y="230479"/>
                  <a:pt x="7766279" y="188369"/>
                  <a:pt x="7766279" y="218467"/>
                </a:cubicBezTo>
                <a:cubicBezTo>
                  <a:pt x="7853821" y="321023"/>
                  <a:pt x="7727668" y="118436"/>
                  <a:pt x="8258962" y="227675"/>
                </a:cubicBezTo>
                <a:cubicBezTo>
                  <a:pt x="8308606" y="229594"/>
                  <a:pt x="10648374" y="81962"/>
                  <a:pt x="10704478" y="76437"/>
                </a:cubicBezTo>
                <a:cubicBezTo>
                  <a:pt x="10764532" y="85901"/>
                  <a:pt x="10796465" y="61749"/>
                  <a:pt x="10856419" y="55944"/>
                </a:cubicBezTo>
                <a:cubicBezTo>
                  <a:pt x="10914661" y="77716"/>
                  <a:pt x="10896627" y="22130"/>
                  <a:pt x="10946891" y="22447"/>
                </a:cubicBezTo>
                <a:cubicBezTo>
                  <a:pt x="11028004" y="41524"/>
                  <a:pt x="10945561" y="3905"/>
                  <a:pt x="11071737" y="7907"/>
                </a:cubicBezTo>
                <a:cubicBezTo>
                  <a:pt x="11078763" y="11268"/>
                  <a:pt x="11094187" y="7177"/>
                  <a:pt x="11092700" y="2345"/>
                </a:cubicBezTo>
                <a:cubicBezTo>
                  <a:pt x="11100672" y="3621"/>
                  <a:pt x="11119582" y="12415"/>
                  <a:pt x="11121627" y="4539"/>
                </a:cubicBezTo>
                <a:cubicBezTo>
                  <a:pt x="11161872" y="2410"/>
                  <a:pt x="11201801" y="5778"/>
                  <a:pt x="11237564" y="14319"/>
                </a:cubicBezTo>
                <a:cubicBezTo>
                  <a:pt x="11315265" y="-1427"/>
                  <a:pt x="11272628" y="36301"/>
                  <a:pt x="11328738" y="30868"/>
                </a:cubicBezTo>
                <a:cubicBezTo>
                  <a:pt x="11373885" y="14123"/>
                  <a:pt x="11390505" y="26175"/>
                  <a:pt x="11442587" y="14368"/>
                </a:cubicBezTo>
                <a:cubicBezTo>
                  <a:pt x="11460405" y="39138"/>
                  <a:pt x="11491560" y="10212"/>
                  <a:pt x="11511928" y="16713"/>
                </a:cubicBezTo>
                <a:cubicBezTo>
                  <a:pt x="11544050" y="-13836"/>
                  <a:pt x="11591566" y="41138"/>
                  <a:pt x="11625388" y="39481"/>
                </a:cubicBezTo>
                <a:cubicBezTo>
                  <a:pt x="11682275" y="32159"/>
                  <a:pt x="11743456" y="-367"/>
                  <a:pt x="11775146" y="27611"/>
                </a:cubicBezTo>
                <a:cubicBezTo>
                  <a:pt x="11779070" y="15386"/>
                  <a:pt x="11773473" y="-818"/>
                  <a:pt x="11806024" y="88"/>
                </a:cubicBezTo>
                <a:cubicBezTo>
                  <a:pt x="11821005" y="-1216"/>
                  <a:pt x="11833611" y="12437"/>
                  <a:pt x="11865034" y="19785"/>
                </a:cubicBezTo>
                <a:cubicBezTo>
                  <a:pt x="11905979" y="29998"/>
                  <a:pt x="11998366" y="9552"/>
                  <a:pt x="11994565" y="44174"/>
                </a:cubicBezTo>
                <a:cubicBezTo>
                  <a:pt x="12007200" y="63922"/>
                  <a:pt x="12058131" y="30230"/>
                  <a:pt x="12059283" y="52111"/>
                </a:cubicBezTo>
                <a:cubicBezTo>
                  <a:pt x="12081498" y="36953"/>
                  <a:pt x="12122851" y="58256"/>
                  <a:pt x="12160147" y="55873"/>
                </a:cubicBezTo>
                <a:cubicBezTo>
                  <a:pt x="12167674" y="65410"/>
                  <a:pt x="12176238" y="64529"/>
                  <a:pt x="12190854" y="58535"/>
                </a:cubicBezTo>
                <a:lnTo>
                  <a:pt x="12215705" y="59963"/>
                </a:lnTo>
                <a:lnTo>
                  <a:pt x="12584740" y="3074876"/>
                </a:lnTo>
                <a:lnTo>
                  <a:pt x="483060" y="4556159"/>
                </a:lnTo>
                <a:lnTo>
                  <a:pt x="0" y="609687"/>
                </a:lnTo>
                <a:lnTo>
                  <a:pt x="7836" y="612367"/>
                </a:lnTo>
                <a:cubicBezTo>
                  <a:pt x="25349" y="620104"/>
                  <a:pt x="41483" y="627786"/>
                  <a:pt x="59804" y="632641"/>
                </a:cubicBezTo>
                <a:cubicBezTo>
                  <a:pt x="75146" y="654421"/>
                  <a:pt x="167365" y="632597"/>
                  <a:pt x="189088" y="635215"/>
                </a:cubicBezTo>
                <a:cubicBezTo>
                  <a:pt x="217440" y="623749"/>
                  <a:pt x="208344" y="626448"/>
                  <a:pt x="238402" y="617809"/>
                </a:cubicBezTo>
                <a:cubicBezTo>
                  <a:pt x="247394" y="590135"/>
                  <a:pt x="303125" y="595692"/>
                  <a:pt x="332970" y="587858"/>
                </a:cubicBezTo>
                <a:cubicBezTo>
                  <a:pt x="336621" y="563687"/>
                  <a:pt x="356128" y="555392"/>
                  <a:pt x="407552" y="528789"/>
                </a:cubicBezTo>
                <a:cubicBezTo>
                  <a:pt x="410625" y="501558"/>
                  <a:pt x="481949" y="526749"/>
                  <a:pt x="497934" y="483200"/>
                </a:cubicBezTo>
                <a:cubicBezTo>
                  <a:pt x="501858" y="484200"/>
                  <a:pt x="506013" y="484811"/>
                  <a:pt x="510273" y="485018"/>
                </a:cubicBezTo>
                <a:cubicBezTo>
                  <a:pt x="535011" y="486222"/>
                  <a:pt x="557770" y="473768"/>
                  <a:pt x="561099" y="457203"/>
                </a:cubicBezTo>
                <a:cubicBezTo>
                  <a:pt x="592709" y="393031"/>
                  <a:pt x="657171" y="417531"/>
                  <a:pt x="705102" y="380672"/>
                </a:cubicBezTo>
                <a:cubicBezTo>
                  <a:pt x="762904" y="342107"/>
                  <a:pt x="753762" y="341220"/>
                  <a:pt x="800404" y="270755"/>
                </a:cubicBezTo>
                <a:cubicBezTo>
                  <a:pt x="821510" y="277286"/>
                  <a:pt x="831930" y="272279"/>
                  <a:pt x="842353" y="257559"/>
                </a:cubicBezTo>
                <a:cubicBezTo>
                  <a:pt x="871396" y="239661"/>
                  <a:pt x="901151" y="269258"/>
                  <a:pt x="912247" y="235092"/>
                </a:cubicBezTo>
                <a:cubicBezTo>
                  <a:pt x="915193" y="239660"/>
                  <a:pt x="920652" y="240302"/>
                  <a:pt x="927247" y="239063"/>
                </a:cubicBezTo>
                <a:lnTo>
                  <a:pt x="933425" y="236995"/>
                </a:lnTo>
                <a:lnTo>
                  <a:pt x="934108" y="237279"/>
                </a:lnTo>
                <a:lnTo>
                  <a:pt x="935368" y="236344"/>
                </a:lnTo>
                <a:lnTo>
                  <a:pt x="949059" y="231759"/>
                </a:lnTo>
                <a:cubicBezTo>
                  <a:pt x="964033" y="225857"/>
                  <a:pt x="978036" y="220629"/>
                  <a:pt x="980035" y="232451"/>
                </a:cubicBezTo>
                <a:cubicBezTo>
                  <a:pt x="988861" y="233151"/>
                  <a:pt x="994474" y="231910"/>
                  <a:pt x="998443" y="229669"/>
                </a:cubicBezTo>
                <a:cubicBezTo>
                  <a:pt x="1006381" y="225191"/>
                  <a:pt x="1007750" y="216720"/>
                  <a:pt x="1015140" y="211809"/>
                </a:cubicBezTo>
                <a:lnTo>
                  <a:pt x="1027653" y="209075"/>
                </a:lnTo>
                <a:lnTo>
                  <a:pt x="1029989" y="206615"/>
                </a:lnTo>
                <a:lnTo>
                  <a:pt x="1036851" y="201625"/>
                </a:lnTo>
                <a:lnTo>
                  <a:pt x="1029120" y="198042"/>
                </a:lnTo>
                <a:cubicBezTo>
                  <a:pt x="1021104" y="195096"/>
                  <a:pt x="1101729" y="180798"/>
                  <a:pt x="1113256" y="173389"/>
                </a:cubicBezTo>
                <a:lnTo>
                  <a:pt x="1184710" y="152398"/>
                </a:lnTo>
                <a:lnTo>
                  <a:pt x="1310965" y="166725"/>
                </a:lnTo>
                <a:cubicBezTo>
                  <a:pt x="1336372" y="131696"/>
                  <a:pt x="1403197" y="140119"/>
                  <a:pt x="1430934" y="119950"/>
                </a:cubicBezTo>
                <a:lnTo>
                  <a:pt x="1463118" y="119757"/>
                </a:lnTo>
                <a:lnTo>
                  <a:pt x="1493444" y="128262"/>
                </a:lnTo>
                <a:lnTo>
                  <a:pt x="1493168" y="131301"/>
                </a:lnTo>
                <a:cubicBezTo>
                  <a:pt x="1493827" y="133297"/>
                  <a:pt x="1495475" y="133471"/>
                  <a:pt x="1497974" y="132687"/>
                </a:cubicBezTo>
                <a:lnTo>
                  <a:pt x="1502355" y="130762"/>
                </a:lnTo>
                <a:lnTo>
                  <a:pt x="1508100" y="132372"/>
                </a:lnTo>
                <a:lnTo>
                  <a:pt x="1523822" y="135958"/>
                </a:lnTo>
                <a:lnTo>
                  <a:pt x="1528971" y="142145"/>
                </a:lnTo>
                <a:cubicBezTo>
                  <a:pt x="1544182" y="151821"/>
                  <a:pt x="1579536" y="139768"/>
                  <a:pt x="1590631" y="154682"/>
                </a:cubicBezTo>
                <a:lnTo>
                  <a:pt x="1609537" y="150462"/>
                </a:lnTo>
                <a:lnTo>
                  <a:pt x="1631335" y="160532"/>
                </a:lnTo>
                <a:cubicBezTo>
                  <a:pt x="1651445" y="168813"/>
                  <a:pt x="1672155" y="173541"/>
                  <a:pt x="1693983" y="164048"/>
                </a:cubicBezTo>
                <a:cubicBezTo>
                  <a:pt x="1686705" y="185321"/>
                  <a:pt x="1748101" y="157604"/>
                  <a:pt x="1763575" y="175690"/>
                </a:cubicBezTo>
                <a:cubicBezTo>
                  <a:pt x="1773286" y="190711"/>
                  <a:pt x="1794179" y="185800"/>
                  <a:pt x="1812709" y="188883"/>
                </a:cubicBezTo>
                <a:cubicBezTo>
                  <a:pt x="1830479" y="202932"/>
                  <a:pt x="1918180" y="204037"/>
                  <a:pt x="1945879" y="197052"/>
                </a:cubicBezTo>
                <a:cubicBezTo>
                  <a:pt x="1955185" y="193416"/>
                  <a:pt x="4298321" y="22415"/>
                  <a:pt x="4308012" y="21055"/>
                </a:cubicBezTo>
                <a:cubicBezTo>
                  <a:pt x="4356052" y="33271"/>
                  <a:pt x="4311862" y="75967"/>
                  <a:pt x="4404925" y="37890"/>
                </a:cubicBezTo>
                <a:cubicBezTo>
                  <a:pt x="4404925" y="-22447"/>
                  <a:pt x="4440825" y="139297"/>
                  <a:pt x="4493163" y="2868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C67EF-98D3-F849-87AA-054AA1624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155" y="4779335"/>
            <a:ext cx="9602582" cy="10312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Grafisk</a:t>
            </a:r>
            <a:r>
              <a:rPr lang="en-US" dirty="0"/>
              <a:t> / </a:t>
            </a:r>
            <a:r>
              <a:rPr lang="en-US"/>
              <a:t>visuell</a:t>
            </a:r>
            <a:r>
              <a:rPr lang="en-US" dirty="0"/>
              <a:t> design</a:t>
            </a:r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E6BAF9-0FC6-4E01-B4D9-CD84641BA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1507" y="791029"/>
            <a:ext cx="3044184" cy="360952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, bubble chart&#10;&#10;Description automatically generated">
            <a:extLst>
              <a:ext uri="{FF2B5EF4-FFF2-40B4-BE49-F238E27FC236}">
                <a16:creationId xmlns:a16="http://schemas.microsoft.com/office/drawing/2014/main" id="{5334616F-32C0-004E-9951-33BF938B4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40202" y="2118600"/>
            <a:ext cx="2726795" cy="954378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C7FAAD3-2049-48BE-B962-E4CED4D96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8964" y="791029"/>
            <a:ext cx="3044184" cy="360952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F518A62-6A68-264A-8E12-0D80ED312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767" y="1202637"/>
            <a:ext cx="2730579" cy="2786304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808E4DD-8F04-4C26-91D7-D7977A1EF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79345" y="791029"/>
            <a:ext cx="3044184" cy="360952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DA43B8BD-D14F-E841-A95B-D8F416A22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6148" y="1438706"/>
            <a:ext cx="2730579" cy="23141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C00460-CCA3-B14E-B343-E0C0DDCAFCB4}"/>
              </a:ext>
            </a:extLst>
          </p:cNvPr>
          <p:cNvSpPr txBox="1"/>
          <p:nvPr/>
        </p:nvSpPr>
        <p:spPr>
          <a:xfrm>
            <a:off x="11382999" y="628437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323668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1AA1E1C-DA67-488F-A983-F3ABD792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C46DA5A-CECD-42F0-A57E-8D5BAE362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8708">
            <a:off x="-249318" y="3024527"/>
            <a:ext cx="12584740" cy="4556159"/>
          </a:xfrm>
          <a:custGeom>
            <a:avLst/>
            <a:gdLst>
              <a:gd name="connsiteX0" fmla="*/ 1976651 w 12584740"/>
              <a:gd name="connsiteY0" fmla="*/ 27745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0" fmla="*/ 2881775 w 12584740"/>
              <a:gd name="connsiteY0" fmla="*/ 233197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97764 w 12584740"/>
              <a:gd name="connsiteY24" fmla="*/ 1566491 h 4575313"/>
              <a:gd name="connsiteX25" fmla="*/ 12584740 w 12584740"/>
              <a:gd name="connsiteY25" fmla="*/ 3094030 h 4575313"/>
              <a:gd name="connsiteX26" fmla="*/ 483060 w 12584740"/>
              <a:gd name="connsiteY26" fmla="*/ 4575313 h 4575313"/>
              <a:gd name="connsiteX27" fmla="*/ 296084 w 12584740"/>
              <a:gd name="connsiteY27" fmla="*/ 3047774 h 4575313"/>
              <a:gd name="connsiteX28" fmla="*/ 235090 w 12584740"/>
              <a:gd name="connsiteY28" fmla="*/ 2549469 h 4575313"/>
              <a:gd name="connsiteX29" fmla="*/ 0 w 12584740"/>
              <a:gd name="connsiteY29" fmla="*/ 628841 h 4575313"/>
              <a:gd name="connsiteX30" fmla="*/ 7836 w 12584740"/>
              <a:gd name="connsiteY30" fmla="*/ 631521 h 4575313"/>
              <a:gd name="connsiteX31" fmla="*/ 59804 w 12584740"/>
              <a:gd name="connsiteY31" fmla="*/ 651795 h 4575313"/>
              <a:gd name="connsiteX32" fmla="*/ 189088 w 12584740"/>
              <a:gd name="connsiteY32" fmla="*/ 654369 h 4575313"/>
              <a:gd name="connsiteX33" fmla="*/ 238402 w 12584740"/>
              <a:gd name="connsiteY33" fmla="*/ 636963 h 4575313"/>
              <a:gd name="connsiteX34" fmla="*/ 332970 w 12584740"/>
              <a:gd name="connsiteY34" fmla="*/ 607012 h 4575313"/>
              <a:gd name="connsiteX35" fmla="*/ 407552 w 12584740"/>
              <a:gd name="connsiteY35" fmla="*/ 547943 h 4575313"/>
              <a:gd name="connsiteX36" fmla="*/ 497934 w 12584740"/>
              <a:gd name="connsiteY36" fmla="*/ 502354 h 4575313"/>
              <a:gd name="connsiteX37" fmla="*/ 510273 w 12584740"/>
              <a:gd name="connsiteY37" fmla="*/ 504172 h 4575313"/>
              <a:gd name="connsiteX38" fmla="*/ 561099 w 12584740"/>
              <a:gd name="connsiteY38" fmla="*/ 476357 h 4575313"/>
              <a:gd name="connsiteX39" fmla="*/ 705102 w 12584740"/>
              <a:gd name="connsiteY39" fmla="*/ 399826 h 4575313"/>
              <a:gd name="connsiteX40" fmla="*/ 800404 w 12584740"/>
              <a:gd name="connsiteY40" fmla="*/ 289909 h 4575313"/>
              <a:gd name="connsiteX41" fmla="*/ 842353 w 12584740"/>
              <a:gd name="connsiteY41" fmla="*/ 276713 h 4575313"/>
              <a:gd name="connsiteX42" fmla="*/ 912247 w 12584740"/>
              <a:gd name="connsiteY42" fmla="*/ 254246 h 4575313"/>
              <a:gd name="connsiteX43" fmla="*/ 927247 w 12584740"/>
              <a:gd name="connsiteY43" fmla="*/ 258217 h 4575313"/>
              <a:gd name="connsiteX44" fmla="*/ 933425 w 12584740"/>
              <a:gd name="connsiteY44" fmla="*/ 256149 h 4575313"/>
              <a:gd name="connsiteX45" fmla="*/ 934108 w 12584740"/>
              <a:gd name="connsiteY45" fmla="*/ 256433 h 4575313"/>
              <a:gd name="connsiteX46" fmla="*/ 935368 w 12584740"/>
              <a:gd name="connsiteY46" fmla="*/ 255498 h 4575313"/>
              <a:gd name="connsiteX47" fmla="*/ 949059 w 12584740"/>
              <a:gd name="connsiteY47" fmla="*/ 250913 h 4575313"/>
              <a:gd name="connsiteX48" fmla="*/ 980035 w 12584740"/>
              <a:gd name="connsiteY48" fmla="*/ 251605 h 4575313"/>
              <a:gd name="connsiteX49" fmla="*/ 998443 w 12584740"/>
              <a:gd name="connsiteY49" fmla="*/ 248823 h 4575313"/>
              <a:gd name="connsiteX50" fmla="*/ 1015140 w 12584740"/>
              <a:gd name="connsiteY50" fmla="*/ 230963 h 4575313"/>
              <a:gd name="connsiteX51" fmla="*/ 1027653 w 12584740"/>
              <a:gd name="connsiteY51" fmla="*/ 228229 h 4575313"/>
              <a:gd name="connsiteX52" fmla="*/ 1029989 w 12584740"/>
              <a:gd name="connsiteY52" fmla="*/ 225769 h 4575313"/>
              <a:gd name="connsiteX53" fmla="*/ 1036851 w 12584740"/>
              <a:gd name="connsiteY53" fmla="*/ 220779 h 4575313"/>
              <a:gd name="connsiteX54" fmla="*/ 1029120 w 12584740"/>
              <a:gd name="connsiteY54" fmla="*/ 217196 h 4575313"/>
              <a:gd name="connsiteX55" fmla="*/ 1113256 w 12584740"/>
              <a:gd name="connsiteY55" fmla="*/ 192543 h 4575313"/>
              <a:gd name="connsiteX56" fmla="*/ 1184710 w 12584740"/>
              <a:gd name="connsiteY56" fmla="*/ 171552 h 4575313"/>
              <a:gd name="connsiteX57" fmla="*/ 1310965 w 12584740"/>
              <a:gd name="connsiteY57" fmla="*/ 185879 h 4575313"/>
              <a:gd name="connsiteX58" fmla="*/ 1430934 w 12584740"/>
              <a:gd name="connsiteY58" fmla="*/ 139104 h 4575313"/>
              <a:gd name="connsiteX59" fmla="*/ 1463118 w 12584740"/>
              <a:gd name="connsiteY59" fmla="*/ 138911 h 4575313"/>
              <a:gd name="connsiteX60" fmla="*/ 1493444 w 12584740"/>
              <a:gd name="connsiteY60" fmla="*/ 147416 h 4575313"/>
              <a:gd name="connsiteX61" fmla="*/ 1493168 w 12584740"/>
              <a:gd name="connsiteY61" fmla="*/ 150455 h 4575313"/>
              <a:gd name="connsiteX62" fmla="*/ 1497974 w 12584740"/>
              <a:gd name="connsiteY62" fmla="*/ 151841 h 4575313"/>
              <a:gd name="connsiteX63" fmla="*/ 1502355 w 12584740"/>
              <a:gd name="connsiteY63" fmla="*/ 149916 h 4575313"/>
              <a:gd name="connsiteX64" fmla="*/ 1508100 w 12584740"/>
              <a:gd name="connsiteY64" fmla="*/ 151526 h 4575313"/>
              <a:gd name="connsiteX65" fmla="*/ 1523822 w 12584740"/>
              <a:gd name="connsiteY65" fmla="*/ 155112 h 4575313"/>
              <a:gd name="connsiteX66" fmla="*/ 1528971 w 12584740"/>
              <a:gd name="connsiteY66" fmla="*/ 161299 h 4575313"/>
              <a:gd name="connsiteX67" fmla="*/ 1590631 w 12584740"/>
              <a:gd name="connsiteY67" fmla="*/ 173836 h 4575313"/>
              <a:gd name="connsiteX68" fmla="*/ 1609537 w 12584740"/>
              <a:gd name="connsiteY68" fmla="*/ 169616 h 4575313"/>
              <a:gd name="connsiteX69" fmla="*/ 1631335 w 12584740"/>
              <a:gd name="connsiteY69" fmla="*/ 179686 h 4575313"/>
              <a:gd name="connsiteX70" fmla="*/ 1693983 w 12584740"/>
              <a:gd name="connsiteY70" fmla="*/ 183202 h 4575313"/>
              <a:gd name="connsiteX71" fmla="*/ 1763575 w 12584740"/>
              <a:gd name="connsiteY71" fmla="*/ 194844 h 4575313"/>
              <a:gd name="connsiteX72" fmla="*/ 1812709 w 12584740"/>
              <a:gd name="connsiteY72" fmla="*/ 208037 h 4575313"/>
              <a:gd name="connsiteX73" fmla="*/ 1945879 w 12584740"/>
              <a:gd name="connsiteY73" fmla="*/ 216206 h 4575313"/>
              <a:gd name="connsiteX74" fmla="*/ 1974418 w 12584740"/>
              <a:gd name="connsiteY74" fmla="*/ 208866 h 4575313"/>
              <a:gd name="connsiteX75" fmla="*/ 1976651 w 12584740"/>
              <a:gd name="connsiteY75" fmla="*/ 208757 h 4575313"/>
              <a:gd name="connsiteX76" fmla="*/ 2881775 w 12584740"/>
              <a:gd name="connsiteY76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235090 w 12584740"/>
              <a:gd name="connsiteY27" fmla="*/ 2549469 h 4575313"/>
              <a:gd name="connsiteX28" fmla="*/ 0 w 12584740"/>
              <a:gd name="connsiteY28" fmla="*/ 628841 h 4575313"/>
              <a:gd name="connsiteX29" fmla="*/ 7836 w 12584740"/>
              <a:gd name="connsiteY29" fmla="*/ 631521 h 4575313"/>
              <a:gd name="connsiteX30" fmla="*/ 59804 w 12584740"/>
              <a:gd name="connsiteY30" fmla="*/ 651795 h 4575313"/>
              <a:gd name="connsiteX31" fmla="*/ 189088 w 12584740"/>
              <a:gd name="connsiteY31" fmla="*/ 654369 h 4575313"/>
              <a:gd name="connsiteX32" fmla="*/ 238402 w 12584740"/>
              <a:gd name="connsiteY32" fmla="*/ 636963 h 4575313"/>
              <a:gd name="connsiteX33" fmla="*/ 332970 w 12584740"/>
              <a:gd name="connsiteY33" fmla="*/ 607012 h 4575313"/>
              <a:gd name="connsiteX34" fmla="*/ 407552 w 12584740"/>
              <a:gd name="connsiteY34" fmla="*/ 547943 h 4575313"/>
              <a:gd name="connsiteX35" fmla="*/ 497934 w 12584740"/>
              <a:gd name="connsiteY35" fmla="*/ 502354 h 4575313"/>
              <a:gd name="connsiteX36" fmla="*/ 510273 w 12584740"/>
              <a:gd name="connsiteY36" fmla="*/ 504172 h 4575313"/>
              <a:gd name="connsiteX37" fmla="*/ 561099 w 12584740"/>
              <a:gd name="connsiteY37" fmla="*/ 476357 h 4575313"/>
              <a:gd name="connsiteX38" fmla="*/ 705102 w 12584740"/>
              <a:gd name="connsiteY38" fmla="*/ 399826 h 4575313"/>
              <a:gd name="connsiteX39" fmla="*/ 800404 w 12584740"/>
              <a:gd name="connsiteY39" fmla="*/ 289909 h 4575313"/>
              <a:gd name="connsiteX40" fmla="*/ 842353 w 12584740"/>
              <a:gd name="connsiteY40" fmla="*/ 276713 h 4575313"/>
              <a:gd name="connsiteX41" fmla="*/ 912247 w 12584740"/>
              <a:gd name="connsiteY41" fmla="*/ 254246 h 4575313"/>
              <a:gd name="connsiteX42" fmla="*/ 927247 w 12584740"/>
              <a:gd name="connsiteY42" fmla="*/ 258217 h 4575313"/>
              <a:gd name="connsiteX43" fmla="*/ 933425 w 12584740"/>
              <a:gd name="connsiteY43" fmla="*/ 256149 h 4575313"/>
              <a:gd name="connsiteX44" fmla="*/ 934108 w 12584740"/>
              <a:gd name="connsiteY44" fmla="*/ 256433 h 4575313"/>
              <a:gd name="connsiteX45" fmla="*/ 935368 w 12584740"/>
              <a:gd name="connsiteY45" fmla="*/ 255498 h 4575313"/>
              <a:gd name="connsiteX46" fmla="*/ 949059 w 12584740"/>
              <a:gd name="connsiteY46" fmla="*/ 250913 h 4575313"/>
              <a:gd name="connsiteX47" fmla="*/ 980035 w 12584740"/>
              <a:gd name="connsiteY47" fmla="*/ 251605 h 4575313"/>
              <a:gd name="connsiteX48" fmla="*/ 998443 w 12584740"/>
              <a:gd name="connsiteY48" fmla="*/ 248823 h 4575313"/>
              <a:gd name="connsiteX49" fmla="*/ 1015140 w 12584740"/>
              <a:gd name="connsiteY49" fmla="*/ 230963 h 4575313"/>
              <a:gd name="connsiteX50" fmla="*/ 1027653 w 12584740"/>
              <a:gd name="connsiteY50" fmla="*/ 228229 h 4575313"/>
              <a:gd name="connsiteX51" fmla="*/ 1029989 w 12584740"/>
              <a:gd name="connsiteY51" fmla="*/ 225769 h 4575313"/>
              <a:gd name="connsiteX52" fmla="*/ 1036851 w 12584740"/>
              <a:gd name="connsiteY52" fmla="*/ 220779 h 4575313"/>
              <a:gd name="connsiteX53" fmla="*/ 1029120 w 12584740"/>
              <a:gd name="connsiteY53" fmla="*/ 217196 h 4575313"/>
              <a:gd name="connsiteX54" fmla="*/ 1113256 w 12584740"/>
              <a:gd name="connsiteY54" fmla="*/ 192543 h 4575313"/>
              <a:gd name="connsiteX55" fmla="*/ 1184710 w 12584740"/>
              <a:gd name="connsiteY55" fmla="*/ 171552 h 4575313"/>
              <a:gd name="connsiteX56" fmla="*/ 1310965 w 12584740"/>
              <a:gd name="connsiteY56" fmla="*/ 185879 h 4575313"/>
              <a:gd name="connsiteX57" fmla="*/ 1430934 w 12584740"/>
              <a:gd name="connsiteY57" fmla="*/ 139104 h 4575313"/>
              <a:gd name="connsiteX58" fmla="*/ 1463118 w 12584740"/>
              <a:gd name="connsiteY58" fmla="*/ 138911 h 4575313"/>
              <a:gd name="connsiteX59" fmla="*/ 1493444 w 12584740"/>
              <a:gd name="connsiteY59" fmla="*/ 147416 h 4575313"/>
              <a:gd name="connsiteX60" fmla="*/ 1493168 w 12584740"/>
              <a:gd name="connsiteY60" fmla="*/ 150455 h 4575313"/>
              <a:gd name="connsiteX61" fmla="*/ 1497974 w 12584740"/>
              <a:gd name="connsiteY61" fmla="*/ 151841 h 4575313"/>
              <a:gd name="connsiteX62" fmla="*/ 1502355 w 12584740"/>
              <a:gd name="connsiteY62" fmla="*/ 149916 h 4575313"/>
              <a:gd name="connsiteX63" fmla="*/ 1508100 w 12584740"/>
              <a:gd name="connsiteY63" fmla="*/ 151526 h 4575313"/>
              <a:gd name="connsiteX64" fmla="*/ 1523822 w 12584740"/>
              <a:gd name="connsiteY64" fmla="*/ 155112 h 4575313"/>
              <a:gd name="connsiteX65" fmla="*/ 1528971 w 12584740"/>
              <a:gd name="connsiteY65" fmla="*/ 161299 h 4575313"/>
              <a:gd name="connsiteX66" fmla="*/ 1590631 w 12584740"/>
              <a:gd name="connsiteY66" fmla="*/ 173836 h 4575313"/>
              <a:gd name="connsiteX67" fmla="*/ 1609537 w 12584740"/>
              <a:gd name="connsiteY67" fmla="*/ 169616 h 4575313"/>
              <a:gd name="connsiteX68" fmla="*/ 1631335 w 12584740"/>
              <a:gd name="connsiteY68" fmla="*/ 179686 h 4575313"/>
              <a:gd name="connsiteX69" fmla="*/ 1693983 w 12584740"/>
              <a:gd name="connsiteY69" fmla="*/ 183202 h 4575313"/>
              <a:gd name="connsiteX70" fmla="*/ 1763575 w 12584740"/>
              <a:gd name="connsiteY70" fmla="*/ 194844 h 4575313"/>
              <a:gd name="connsiteX71" fmla="*/ 1812709 w 12584740"/>
              <a:gd name="connsiteY71" fmla="*/ 208037 h 4575313"/>
              <a:gd name="connsiteX72" fmla="*/ 1945879 w 12584740"/>
              <a:gd name="connsiteY72" fmla="*/ 216206 h 4575313"/>
              <a:gd name="connsiteX73" fmla="*/ 1974418 w 12584740"/>
              <a:gd name="connsiteY73" fmla="*/ 208866 h 4575313"/>
              <a:gd name="connsiteX74" fmla="*/ 1976651 w 12584740"/>
              <a:gd name="connsiteY74" fmla="*/ 208757 h 4575313"/>
              <a:gd name="connsiteX75" fmla="*/ 2881775 w 12584740"/>
              <a:gd name="connsiteY75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0 w 12584740"/>
              <a:gd name="connsiteY27" fmla="*/ 628841 h 4575313"/>
              <a:gd name="connsiteX28" fmla="*/ 7836 w 12584740"/>
              <a:gd name="connsiteY28" fmla="*/ 631521 h 4575313"/>
              <a:gd name="connsiteX29" fmla="*/ 59804 w 12584740"/>
              <a:gd name="connsiteY29" fmla="*/ 651795 h 4575313"/>
              <a:gd name="connsiteX30" fmla="*/ 189088 w 12584740"/>
              <a:gd name="connsiteY30" fmla="*/ 654369 h 4575313"/>
              <a:gd name="connsiteX31" fmla="*/ 238402 w 12584740"/>
              <a:gd name="connsiteY31" fmla="*/ 636963 h 4575313"/>
              <a:gd name="connsiteX32" fmla="*/ 332970 w 12584740"/>
              <a:gd name="connsiteY32" fmla="*/ 607012 h 4575313"/>
              <a:gd name="connsiteX33" fmla="*/ 407552 w 12584740"/>
              <a:gd name="connsiteY33" fmla="*/ 547943 h 4575313"/>
              <a:gd name="connsiteX34" fmla="*/ 497934 w 12584740"/>
              <a:gd name="connsiteY34" fmla="*/ 502354 h 4575313"/>
              <a:gd name="connsiteX35" fmla="*/ 510273 w 12584740"/>
              <a:gd name="connsiteY35" fmla="*/ 504172 h 4575313"/>
              <a:gd name="connsiteX36" fmla="*/ 561099 w 12584740"/>
              <a:gd name="connsiteY36" fmla="*/ 476357 h 4575313"/>
              <a:gd name="connsiteX37" fmla="*/ 705102 w 12584740"/>
              <a:gd name="connsiteY37" fmla="*/ 399826 h 4575313"/>
              <a:gd name="connsiteX38" fmla="*/ 800404 w 12584740"/>
              <a:gd name="connsiteY38" fmla="*/ 289909 h 4575313"/>
              <a:gd name="connsiteX39" fmla="*/ 842353 w 12584740"/>
              <a:gd name="connsiteY39" fmla="*/ 276713 h 4575313"/>
              <a:gd name="connsiteX40" fmla="*/ 912247 w 12584740"/>
              <a:gd name="connsiteY40" fmla="*/ 254246 h 4575313"/>
              <a:gd name="connsiteX41" fmla="*/ 927247 w 12584740"/>
              <a:gd name="connsiteY41" fmla="*/ 258217 h 4575313"/>
              <a:gd name="connsiteX42" fmla="*/ 933425 w 12584740"/>
              <a:gd name="connsiteY42" fmla="*/ 256149 h 4575313"/>
              <a:gd name="connsiteX43" fmla="*/ 934108 w 12584740"/>
              <a:gd name="connsiteY43" fmla="*/ 256433 h 4575313"/>
              <a:gd name="connsiteX44" fmla="*/ 935368 w 12584740"/>
              <a:gd name="connsiteY44" fmla="*/ 255498 h 4575313"/>
              <a:gd name="connsiteX45" fmla="*/ 949059 w 12584740"/>
              <a:gd name="connsiteY45" fmla="*/ 250913 h 4575313"/>
              <a:gd name="connsiteX46" fmla="*/ 980035 w 12584740"/>
              <a:gd name="connsiteY46" fmla="*/ 251605 h 4575313"/>
              <a:gd name="connsiteX47" fmla="*/ 998443 w 12584740"/>
              <a:gd name="connsiteY47" fmla="*/ 248823 h 4575313"/>
              <a:gd name="connsiteX48" fmla="*/ 1015140 w 12584740"/>
              <a:gd name="connsiteY48" fmla="*/ 230963 h 4575313"/>
              <a:gd name="connsiteX49" fmla="*/ 1027653 w 12584740"/>
              <a:gd name="connsiteY49" fmla="*/ 228229 h 4575313"/>
              <a:gd name="connsiteX50" fmla="*/ 1029989 w 12584740"/>
              <a:gd name="connsiteY50" fmla="*/ 225769 h 4575313"/>
              <a:gd name="connsiteX51" fmla="*/ 1036851 w 12584740"/>
              <a:gd name="connsiteY51" fmla="*/ 220779 h 4575313"/>
              <a:gd name="connsiteX52" fmla="*/ 1029120 w 12584740"/>
              <a:gd name="connsiteY52" fmla="*/ 217196 h 4575313"/>
              <a:gd name="connsiteX53" fmla="*/ 1113256 w 12584740"/>
              <a:gd name="connsiteY53" fmla="*/ 192543 h 4575313"/>
              <a:gd name="connsiteX54" fmla="*/ 1184710 w 12584740"/>
              <a:gd name="connsiteY54" fmla="*/ 171552 h 4575313"/>
              <a:gd name="connsiteX55" fmla="*/ 1310965 w 12584740"/>
              <a:gd name="connsiteY55" fmla="*/ 185879 h 4575313"/>
              <a:gd name="connsiteX56" fmla="*/ 1430934 w 12584740"/>
              <a:gd name="connsiteY56" fmla="*/ 139104 h 4575313"/>
              <a:gd name="connsiteX57" fmla="*/ 1463118 w 12584740"/>
              <a:gd name="connsiteY57" fmla="*/ 138911 h 4575313"/>
              <a:gd name="connsiteX58" fmla="*/ 1493444 w 12584740"/>
              <a:gd name="connsiteY58" fmla="*/ 147416 h 4575313"/>
              <a:gd name="connsiteX59" fmla="*/ 1493168 w 12584740"/>
              <a:gd name="connsiteY59" fmla="*/ 150455 h 4575313"/>
              <a:gd name="connsiteX60" fmla="*/ 1497974 w 12584740"/>
              <a:gd name="connsiteY60" fmla="*/ 151841 h 4575313"/>
              <a:gd name="connsiteX61" fmla="*/ 1502355 w 12584740"/>
              <a:gd name="connsiteY61" fmla="*/ 149916 h 4575313"/>
              <a:gd name="connsiteX62" fmla="*/ 1508100 w 12584740"/>
              <a:gd name="connsiteY62" fmla="*/ 151526 h 4575313"/>
              <a:gd name="connsiteX63" fmla="*/ 1523822 w 12584740"/>
              <a:gd name="connsiteY63" fmla="*/ 155112 h 4575313"/>
              <a:gd name="connsiteX64" fmla="*/ 1528971 w 12584740"/>
              <a:gd name="connsiteY64" fmla="*/ 161299 h 4575313"/>
              <a:gd name="connsiteX65" fmla="*/ 1590631 w 12584740"/>
              <a:gd name="connsiteY65" fmla="*/ 173836 h 4575313"/>
              <a:gd name="connsiteX66" fmla="*/ 1609537 w 12584740"/>
              <a:gd name="connsiteY66" fmla="*/ 169616 h 4575313"/>
              <a:gd name="connsiteX67" fmla="*/ 1631335 w 12584740"/>
              <a:gd name="connsiteY67" fmla="*/ 179686 h 4575313"/>
              <a:gd name="connsiteX68" fmla="*/ 1693983 w 12584740"/>
              <a:gd name="connsiteY68" fmla="*/ 183202 h 4575313"/>
              <a:gd name="connsiteX69" fmla="*/ 1763575 w 12584740"/>
              <a:gd name="connsiteY69" fmla="*/ 194844 h 4575313"/>
              <a:gd name="connsiteX70" fmla="*/ 1812709 w 12584740"/>
              <a:gd name="connsiteY70" fmla="*/ 208037 h 4575313"/>
              <a:gd name="connsiteX71" fmla="*/ 1945879 w 12584740"/>
              <a:gd name="connsiteY71" fmla="*/ 216206 h 4575313"/>
              <a:gd name="connsiteX72" fmla="*/ 1974418 w 12584740"/>
              <a:gd name="connsiteY72" fmla="*/ 208866 h 4575313"/>
              <a:gd name="connsiteX73" fmla="*/ 1976651 w 12584740"/>
              <a:gd name="connsiteY73" fmla="*/ 208757 h 4575313"/>
              <a:gd name="connsiteX74" fmla="*/ 2881775 w 12584740"/>
              <a:gd name="connsiteY74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0 w 12584740"/>
              <a:gd name="connsiteY26" fmla="*/ 628841 h 4575313"/>
              <a:gd name="connsiteX27" fmla="*/ 7836 w 12584740"/>
              <a:gd name="connsiteY27" fmla="*/ 631521 h 4575313"/>
              <a:gd name="connsiteX28" fmla="*/ 59804 w 12584740"/>
              <a:gd name="connsiteY28" fmla="*/ 651795 h 4575313"/>
              <a:gd name="connsiteX29" fmla="*/ 189088 w 12584740"/>
              <a:gd name="connsiteY29" fmla="*/ 654369 h 4575313"/>
              <a:gd name="connsiteX30" fmla="*/ 238402 w 12584740"/>
              <a:gd name="connsiteY30" fmla="*/ 636963 h 4575313"/>
              <a:gd name="connsiteX31" fmla="*/ 332970 w 12584740"/>
              <a:gd name="connsiteY31" fmla="*/ 607012 h 4575313"/>
              <a:gd name="connsiteX32" fmla="*/ 407552 w 12584740"/>
              <a:gd name="connsiteY32" fmla="*/ 547943 h 4575313"/>
              <a:gd name="connsiteX33" fmla="*/ 497934 w 12584740"/>
              <a:gd name="connsiteY33" fmla="*/ 502354 h 4575313"/>
              <a:gd name="connsiteX34" fmla="*/ 510273 w 12584740"/>
              <a:gd name="connsiteY34" fmla="*/ 504172 h 4575313"/>
              <a:gd name="connsiteX35" fmla="*/ 561099 w 12584740"/>
              <a:gd name="connsiteY35" fmla="*/ 476357 h 4575313"/>
              <a:gd name="connsiteX36" fmla="*/ 705102 w 12584740"/>
              <a:gd name="connsiteY36" fmla="*/ 399826 h 4575313"/>
              <a:gd name="connsiteX37" fmla="*/ 800404 w 12584740"/>
              <a:gd name="connsiteY37" fmla="*/ 289909 h 4575313"/>
              <a:gd name="connsiteX38" fmla="*/ 842353 w 12584740"/>
              <a:gd name="connsiteY38" fmla="*/ 276713 h 4575313"/>
              <a:gd name="connsiteX39" fmla="*/ 912247 w 12584740"/>
              <a:gd name="connsiteY39" fmla="*/ 254246 h 4575313"/>
              <a:gd name="connsiteX40" fmla="*/ 927247 w 12584740"/>
              <a:gd name="connsiteY40" fmla="*/ 258217 h 4575313"/>
              <a:gd name="connsiteX41" fmla="*/ 933425 w 12584740"/>
              <a:gd name="connsiteY41" fmla="*/ 256149 h 4575313"/>
              <a:gd name="connsiteX42" fmla="*/ 934108 w 12584740"/>
              <a:gd name="connsiteY42" fmla="*/ 256433 h 4575313"/>
              <a:gd name="connsiteX43" fmla="*/ 935368 w 12584740"/>
              <a:gd name="connsiteY43" fmla="*/ 255498 h 4575313"/>
              <a:gd name="connsiteX44" fmla="*/ 949059 w 12584740"/>
              <a:gd name="connsiteY44" fmla="*/ 250913 h 4575313"/>
              <a:gd name="connsiteX45" fmla="*/ 980035 w 12584740"/>
              <a:gd name="connsiteY45" fmla="*/ 251605 h 4575313"/>
              <a:gd name="connsiteX46" fmla="*/ 998443 w 12584740"/>
              <a:gd name="connsiteY46" fmla="*/ 248823 h 4575313"/>
              <a:gd name="connsiteX47" fmla="*/ 1015140 w 12584740"/>
              <a:gd name="connsiteY47" fmla="*/ 230963 h 4575313"/>
              <a:gd name="connsiteX48" fmla="*/ 1027653 w 12584740"/>
              <a:gd name="connsiteY48" fmla="*/ 228229 h 4575313"/>
              <a:gd name="connsiteX49" fmla="*/ 1029989 w 12584740"/>
              <a:gd name="connsiteY49" fmla="*/ 225769 h 4575313"/>
              <a:gd name="connsiteX50" fmla="*/ 1036851 w 12584740"/>
              <a:gd name="connsiteY50" fmla="*/ 220779 h 4575313"/>
              <a:gd name="connsiteX51" fmla="*/ 1029120 w 12584740"/>
              <a:gd name="connsiteY51" fmla="*/ 217196 h 4575313"/>
              <a:gd name="connsiteX52" fmla="*/ 1113256 w 12584740"/>
              <a:gd name="connsiteY52" fmla="*/ 192543 h 4575313"/>
              <a:gd name="connsiteX53" fmla="*/ 1184710 w 12584740"/>
              <a:gd name="connsiteY53" fmla="*/ 171552 h 4575313"/>
              <a:gd name="connsiteX54" fmla="*/ 1310965 w 12584740"/>
              <a:gd name="connsiteY54" fmla="*/ 185879 h 4575313"/>
              <a:gd name="connsiteX55" fmla="*/ 1430934 w 12584740"/>
              <a:gd name="connsiteY55" fmla="*/ 139104 h 4575313"/>
              <a:gd name="connsiteX56" fmla="*/ 1463118 w 12584740"/>
              <a:gd name="connsiteY56" fmla="*/ 138911 h 4575313"/>
              <a:gd name="connsiteX57" fmla="*/ 1493444 w 12584740"/>
              <a:gd name="connsiteY57" fmla="*/ 147416 h 4575313"/>
              <a:gd name="connsiteX58" fmla="*/ 1493168 w 12584740"/>
              <a:gd name="connsiteY58" fmla="*/ 150455 h 4575313"/>
              <a:gd name="connsiteX59" fmla="*/ 1497974 w 12584740"/>
              <a:gd name="connsiteY59" fmla="*/ 151841 h 4575313"/>
              <a:gd name="connsiteX60" fmla="*/ 1502355 w 12584740"/>
              <a:gd name="connsiteY60" fmla="*/ 149916 h 4575313"/>
              <a:gd name="connsiteX61" fmla="*/ 1508100 w 12584740"/>
              <a:gd name="connsiteY61" fmla="*/ 151526 h 4575313"/>
              <a:gd name="connsiteX62" fmla="*/ 1523822 w 12584740"/>
              <a:gd name="connsiteY62" fmla="*/ 155112 h 4575313"/>
              <a:gd name="connsiteX63" fmla="*/ 1528971 w 12584740"/>
              <a:gd name="connsiteY63" fmla="*/ 161299 h 4575313"/>
              <a:gd name="connsiteX64" fmla="*/ 1590631 w 12584740"/>
              <a:gd name="connsiteY64" fmla="*/ 173836 h 4575313"/>
              <a:gd name="connsiteX65" fmla="*/ 1609537 w 12584740"/>
              <a:gd name="connsiteY65" fmla="*/ 169616 h 4575313"/>
              <a:gd name="connsiteX66" fmla="*/ 1631335 w 12584740"/>
              <a:gd name="connsiteY66" fmla="*/ 179686 h 4575313"/>
              <a:gd name="connsiteX67" fmla="*/ 1693983 w 12584740"/>
              <a:gd name="connsiteY67" fmla="*/ 183202 h 4575313"/>
              <a:gd name="connsiteX68" fmla="*/ 1763575 w 12584740"/>
              <a:gd name="connsiteY68" fmla="*/ 194844 h 4575313"/>
              <a:gd name="connsiteX69" fmla="*/ 1812709 w 12584740"/>
              <a:gd name="connsiteY69" fmla="*/ 208037 h 4575313"/>
              <a:gd name="connsiteX70" fmla="*/ 1945879 w 12584740"/>
              <a:gd name="connsiteY70" fmla="*/ 216206 h 4575313"/>
              <a:gd name="connsiteX71" fmla="*/ 1974418 w 12584740"/>
              <a:gd name="connsiteY71" fmla="*/ 208866 h 4575313"/>
              <a:gd name="connsiteX72" fmla="*/ 1976651 w 12584740"/>
              <a:gd name="connsiteY72" fmla="*/ 208757 h 4575313"/>
              <a:gd name="connsiteX73" fmla="*/ 2881775 w 12584740"/>
              <a:gd name="connsiteY73" fmla="*/ 233197 h 4575313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1976651 w 12584740"/>
              <a:gd name="connsiteY71" fmla="*/ 189603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2584740" h="4556159">
                <a:moveTo>
                  <a:pt x="2881775" y="214043"/>
                </a:moveTo>
                <a:lnTo>
                  <a:pt x="8923122" y="205911"/>
                </a:lnTo>
                <a:cubicBezTo>
                  <a:pt x="8923122" y="236009"/>
                  <a:pt x="10535176" y="68788"/>
                  <a:pt x="10535176" y="98886"/>
                </a:cubicBezTo>
                <a:lnTo>
                  <a:pt x="10552865" y="93120"/>
                </a:lnTo>
                <a:cubicBezTo>
                  <a:pt x="10602509" y="95039"/>
                  <a:pt x="10648374" y="81962"/>
                  <a:pt x="10704478" y="76437"/>
                </a:cubicBezTo>
                <a:cubicBezTo>
                  <a:pt x="10764532" y="85901"/>
                  <a:pt x="10796465" y="61749"/>
                  <a:pt x="10856419" y="55944"/>
                </a:cubicBezTo>
                <a:cubicBezTo>
                  <a:pt x="10914661" y="77716"/>
                  <a:pt x="10896627" y="22130"/>
                  <a:pt x="10946891" y="22447"/>
                </a:cubicBezTo>
                <a:cubicBezTo>
                  <a:pt x="11028004" y="41524"/>
                  <a:pt x="10945561" y="3905"/>
                  <a:pt x="11071737" y="7907"/>
                </a:cubicBezTo>
                <a:cubicBezTo>
                  <a:pt x="11078763" y="11268"/>
                  <a:pt x="11094187" y="7177"/>
                  <a:pt x="11092700" y="2345"/>
                </a:cubicBezTo>
                <a:cubicBezTo>
                  <a:pt x="11100672" y="3621"/>
                  <a:pt x="11119582" y="12415"/>
                  <a:pt x="11121627" y="4539"/>
                </a:cubicBezTo>
                <a:cubicBezTo>
                  <a:pt x="11161872" y="2410"/>
                  <a:pt x="11201801" y="5778"/>
                  <a:pt x="11237564" y="14319"/>
                </a:cubicBezTo>
                <a:cubicBezTo>
                  <a:pt x="11315265" y="-1427"/>
                  <a:pt x="11272628" y="36301"/>
                  <a:pt x="11328738" y="30868"/>
                </a:cubicBezTo>
                <a:cubicBezTo>
                  <a:pt x="11373885" y="14123"/>
                  <a:pt x="11390505" y="26175"/>
                  <a:pt x="11442587" y="14368"/>
                </a:cubicBezTo>
                <a:cubicBezTo>
                  <a:pt x="11460405" y="39138"/>
                  <a:pt x="11491560" y="10212"/>
                  <a:pt x="11511928" y="16713"/>
                </a:cubicBezTo>
                <a:cubicBezTo>
                  <a:pt x="11544050" y="-13836"/>
                  <a:pt x="11591566" y="41138"/>
                  <a:pt x="11625388" y="39481"/>
                </a:cubicBezTo>
                <a:cubicBezTo>
                  <a:pt x="11682275" y="32159"/>
                  <a:pt x="11743456" y="-367"/>
                  <a:pt x="11775146" y="27611"/>
                </a:cubicBezTo>
                <a:cubicBezTo>
                  <a:pt x="11779070" y="15386"/>
                  <a:pt x="11773473" y="-818"/>
                  <a:pt x="11806024" y="88"/>
                </a:cubicBezTo>
                <a:cubicBezTo>
                  <a:pt x="11821005" y="-1216"/>
                  <a:pt x="11833611" y="12437"/>
                  <a:pt x="11865034" y="19785"/>
                </a:cubicBezTo>
                <a:cubicBezTo>
                  <a:pt x="11905979" y="29998"/>
                  <a:pt x="11998366" y="9552"/>
                  <a:pt x="11994565" y="44174"/>
                </a:cubicBezTo>
                <a:cubicBezTo>
                  <a:pt x="12007200" y="63922"/>
                  <a:pt x="12058131" y="30230"/>
                  <a:pt x="12059283" y="52111"/>
                </a:cubicBezTo>
                <a:cubicBezTo>
                  <a:pt x="12081498" y="36953"/>
                  <a:pt x="12122851" y="58256"/>
                  <a:pt x="12160147" y="55873"/>
                </a:cubicBezTo>
                <a:cubicBezTo>
                  <a:pt x="12167674" y="65410"/>
                  <a:pt x="12176238" y="64529"/>
                  <a:pt x="12190854" y="58535"/>
                </a:cubicBezTo>
                <a:lnTo>
                  <a:pt x="12215705" y="59963"/>
                </a:lnTo>
                <a:lnTo>
                  <a:pt x="12584740" y="3074876"/>
                </a:lnTo>
                <a:lnTo>
                  <a:pt x="483060" y="4556159"/>
                </a:lnTo>
                <a:lnTo>
                  <a:pt x="0" y="609687"/>
                </a:lnTo>
                <a:lnTo>
                  <a:pt x="7836" y="612367"/>
                </a:lnTo>
                <a:cubicBezTo>
                  <a:pt x="25349" y="620104"/>
                  <a:pt x="41483" y="627786"/>
                  <a:pt x="59804" y="632641"/>
                </a:cubicBezTo>
                <a:cubicBezTo>
                  <a:pt x="75146" y="654421"/>
                  <a:pt x="167365" y="632597"/>
                  <a:pt x="189088" y="635215"/>
                </a:cubicBezTo>
                <a:cubicBezTo>
                  <a:pt x="217440" y="623749"/>
                  <a:pt x="208344" y="626448"/>
                  <a:pt x="238402" y="617809"/>
                </a:cubicBezTo>
                <a:cubicBezTo>
                  <a:pt x="247394" y="590135"/>
                  <a:pt x="303125" y="595692"/>
                  <a:pt x="332970" y="587858"/>
                </a:cubicBezTo>
                <a:cubicBezTo>
                  <a:pt x="336621" y="563687"/>
                  <a:pt x="356128" y="555392"/>
                  <a:pt x="407552" y="528789"/>
                </a:cubicBezTo>
                <a:cubicBezTo>
                  <a:pt x="410625" y="501558"/>
                  <a:pt x="481949" y="526749"/>
                  <a:pt x="497934" y="483200"/>
                </a:cubicBezTo>
                <a:cubicBezTo>
                  <a:pt x="501858" y="484200"/>
                  <a:pt x="506013" y="484811"/>
                  <a:pt x="510273" y="485018"/>
                </a:cubicBezTo>
                <a:cubicBezTo>
                  <a:pt x="535011" y="486222"/>
                  <a:pt x="557770" y="473768"/>
                  <a:pt x="561099" y="457203"/>
                </a:cubicBezTo>
                <a:cubicBezTo>
                  <a:pt x="592709" y="393031"/>
                  <a:pt x="657171" y="417531"/>
                  <a:pt x="705102" y="380672"/>
                </a:cubicBezTo>
                <a:cubicBezTo>
                  <a:pt x="762904" y="342107"/>
                  <a:pt x="753762" y="341220"/>
                  <a:pt x="800404" y="270755"/>
                </a:cubicBezTo>
                <a:cubicBezTo>
                  <a:pt x="821510" y="277286"/>
                  <a:pt x="831930" y="272279"/>
                  <a:pt x="842353" y="257559"/>
                </a:cubicBezTo>
                <a:cubicBezTo>
                  <a:pt x="871396" y="239661"/>
                  <a:pt x="901151" y="269258"/>
                  <a:pt x="912247" y="235092"/>
                </a:cubicBezTo>
                <a:cubicBezTo>
                  <a:pt x="915193" y="239660"/>
                  <a:pt x="920652" y="240302"/>
                  <a:pt x="927247" y="239063"/>
                </a:cubicBezTo>
                <a:lnTo>
                  <a:pt x="933425" y="236995"/>
                </a:lnTo>
                <a:lnTo>
                  <a:pt x="934108" y="237279"/>
                </a:lnTo>
                <a:lnTo>
                  <a:pt x="935368" y="236344"/>
                </a:lnTo>
                <a:lnTo>
                  <a:pt x="949059" y="231759"/>
                </a:lnTo>
                <a:cubicBezTo>
                  <a:pt x="964033" y="225857"/>
                  <a:pt x="978036" y="220629"/>
                  <a:pt x="980035" y="232451"/>
                </a:cubicBezTo>
                <a:cubicBezTo>
                  <a:pt x="988861" y="233151"/>
                  <a:pt x="994474" y="231910"/>
                  <a:pt x="998443" y="229669"/>
                </a:cubicBezTo>
                <a:cubicBezTo>
                  <a:pt x="1006381" y="225191"/>
                  <a:pt x="1007750" y="216720"/>
                  <a:pt x="1015140" y="211809"/>
                </a:cubicBezTo>
                <a:lnTo>
                  <a:pt x="1027653" y="209075"/>
                </a:lnTo>
                <a:lnTo>
                  <a:pt x="1029989" y="206615"/>
                </a:lnTo>
                <a:lnTo>
                  <a:pt x="1036851" y="201625"/>
                </a:lnTo>
                <a:lnTo>
                  <a:pt x="1029120" y="198042"/>
                </a:lnTo>
                <a:cubicBezTo>
                  <a:pt x="1021104" y="195096"/>
                  <a:pt x="1101729" y="180798"/>
                  <a:pt x="1113256" y="173389"/>
                </a:cubicBezTo>
                <a:lnTo>
                  <a:pt x="1184710" y="152398"/>
                </a:lnTo>
                <a:lnTo>
                  <a:pt x="1310965" y="166725"/>
                </a:lnTo>
                <a:cubicBezTo>
                  <a:pt x="1336372" y="131696"/>
                  <a:pt x="1403197" y="140119"/>
                  <a:pt x="1430934" y="119950"/>
                </a:cubicBezTo>
                <a:lnTo>
                  <a:pt x="1463118" y="119757"/>
                </a:lnTo>
                <a:lnTo>
                  <a:pt x="1493444" y="128262"/>
                </a:lnTo>
                <a:lnTo>
                  <a:pt x="1493168" y="131301"/>
                </a:lnTo>
                <a:cubicBezTo>
                  <a:pt x="1493827" y="133297"/>
                  <a:pt x="1495475" y="133471"/>
                  <a:pt x="1497974" y="132687"/>
                </a:cubicBezTo>
                <a:lnTo>
                  <a:pt x="1502355" y="130762"/>
                </a:lnTo>
                <a:lnTo>
                  <a:pt x="1508100" y="132372"/>
                </a:lnTo>
                <a:lnTo>
                  <a:pt x="1523822" y="135958"/>
                </a:lnTo>
                <a:lnTo>
                  <a:pt x="1528971" y="142145"/>
                </a:lnTo>
                <a:cubicBezTo>
                  <a:pt x="1544182" y="151821"/>
                  <a:pt x="1579536" y="139768"/>
                  <a:pt x="1590631" y="154682"/>
                </a:cubicBezTo>
                <a:lnTo>
                  <a:pt x="1609537" y="150462"/>
                </a:lnTo>
                <a:lnTo>
                  <a:pt x="1631335" y="160532"/>
                </a:lnTo>
                <a:cubicBezTo>
                  <a:pt x="1651445" y="168813"/>
                  <a:pt x="1672155" y="173541"/>
                  <a:pt x="1693983" y="164048"/>
                </a:cubicBezTo>
                <a:cubicBezTo>
                  <a:pt x="1686705" y="185321"/>
                  <a:pt x="1748101" y="157604"/>
                  <a:pt x="1763575" y="175690"/>
                </a:cubicBezTo>
                <a:cubicBezTo>
                  <a:pt x="1773286" y="190711"/>
                  <a:pt x="1794179" y="185800"/>
                  <a:pt x="1812709" y="188883"/>
                </a:cubicBezTo>
                <a:cubicBezTo>
                  <a:pt x="1830479" y="202932"/>
                  <a:pt x="1918180" y="204037"/>
                  <a:pt x="1945879" y="197052"/>
                </a:cubicBezTo>
                <a:cubicBezTo>
                  <a:pt x="1955185" y="193416"/>
                  <a:pt x="1964727" y="191072"/>
                  <a:pt x="1974418" y="189712"/>
                </a:cubicBezTo>
                <a:lnTo>
                  <a:pt x="2235555" y="226659"/>
                </a:lnTo>
                <a:cubicBezTo>
                  <a:pt x="2235555" y="166322"/>
                  <a:pt x="2881775" y="274380"/>
                  <a:pt x="2881775" y="21404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C67EF-98D3-F849-87AA-054AA1624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060" y="5097439"/>
            <a:ext cx="9908274" cy="7915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Grafisk / visuell design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BBFDD63-AD5F-4E42-979B-2FBDE345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855" y="781186"/>
            <a:ext cx="5217258" cy="402964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C700A9C2-5B99-488A-8884-76AB40DEF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23294" y="457200"/>
            <a:ext cx="1186379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4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E0C574D4-FBF5-9348-AA6F-2EFD556BE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651" y="1102092"/>
            <a:ext cx="4925667" cy="3447966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BDB02C-700D-4121-B1D1-CCB58F4BE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339" y="781186"/>
            <a:ext cx="5217258" cy="402964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0B1B938D-F136-428F-BAEA-A69ADA053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5513" y="437651"/>
            <a:ext cx="1084027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4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D0003D5-7CFB-A043-9C08-B47982432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135" y="2167268"/>
            <a:ext cx="4925667" cy="13176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A1E9F3-16CA-C644-A22C-9601D7F59964}"/>
              </a:ext>
            </a:extLst>
          </p:cNvPr>
          <p:cNvSpPr txBox="1"/>
          <p:nvPr/>
        </p:nvSpPr>
        <p:spPr>
          <a:xfrm>
            <a:off x="11382999" y="628437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903485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pPr lvl="0"/>
            <a:r>
              <a:rPr lang="en-US" dirty="0" err="1"/>
              <a:t>Användarundersökning</a:t>
            </a:r>
            <a:endParaRPr lang="en-GB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sv-SE" sz="4000" dirty="0"/>
              <a:t>Fokuserar på att förstå användarnas beteenden, behov och motivationer genom observationstekniker, uppgiftsanalys och andra feedbackmetoder.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87B4A-C60E-AF40-B913-D4DFE0957FE1}"/>
              </a:ext>
            </a:extLst>
          </p:cNvPr>
          <p:cNvSpPr txBox="1"/>
          <p:nvPr/>
        </p:nvSpPr>
        <p:spPr>
          <a:xfrm>
            <a:off x="11382999" y="628437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379784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4FED9-F54B-6148-8901-716120ADF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335" y="609601"/>
            <a:ext cx="3937094" cy="1216024"/>
          </a:xfrm>
        </p:spPr>
        <p:txBody>
          <a:bodyPr>
            <a:normAutofit/>
          </a:bodyPr>
          <a:lstStyle/>
          <a:p>
            <a:pPr algn="ctr"/>
            <a:r>
              <a:rPr lang="sv-SE" dirty="0" err="1"/>
              <a:t>Personas</a:t>
            </a:r>
            <a:endParaRPr lang="sv-SE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11363F-85B2-EB4C-8A75-2F093252D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6" r="13524" b="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3CF15D-5FD2-49F5-B4F7-99CEA1207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799" y="2147356"/>
            <a:ext cx="3885061" cy="4107021"/>
          </a:xfrm>
        </p:spPr>
        <p:txBody>
          <a:bodyPr>
            <a:normAutofit/>
          </a:bodyPr>
          <a:lstStyle/>
          <a:p>
            <a:r>
              <a:rPr lang="sv-SE" dirty="0"/>
              <a:t>Få en bild av personen som ska använda produkten</a:t>
            </a:r>
          </a:p>
          <a:p>
            <a:r>
              <a:rPr lang="sv-SE" dirty="0"/>
              <a:t>Vad är dennes intressen, mål och frustrationer</a:t>
            </a:r>
          </a:p>
          <a:p>
            <a:r>
              <a:rPr lang="sv-SE" dirty="0"/>
              <a:t>Hur tekniska är användarna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D10522-18F1-EF48-A084-AFAA8BA6DBEB}"/>
              </a:ext>
            </a:extLst>
          </p:cNvPr>
          <p:cNvSpPr txBox="1"/>
          <p:nvPr/>
        </p:nvSpPr>
        <p:spPr>
          <a:xfrm>
            <a:off x="11382999" y="628437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730925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3D212-7D3A-7142-9EC1-89BAD2350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760499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Kontextuell intervju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ED5B7-7F5B-2946-A4C5-C281A8864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6994" y="4121253"/>
            <a:ext cx="3473327" cy="1136843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pc="160" dirty="0" err="1"/>
              <a:t>Observera</a:t>
            </a:r>
            <a:r>
              <a:rPr lang="en-US" spc="160" dirty="0"/>
              <a:t> </a:t>
            </a:r>
            <a:r>
              <a:rPr lang="en-US" spc="160" dirty="0" err="1"/>
              <a:t>någon</a:t>
            </a:r>
            <a:r>
              <a:rPr lang="en-US" spc="160" dirty="0"/>
              <a:t> </a:t>
            </a:r>
            <a:r>
              <a:rPr lang="en-US" spc="160" dirty="0" err="1"/>
              <a:t>som</a:t>
            </a:r>
            <a:r>
              <a:rPr lang="en-US" spc="160" dirty="0"/>
              <a:t> </a:t>
            </a:r>
            <a:r>
              <a:rPr lang="en-US" spc="160" dirty="0" err="1"/>
              <a:t>utför</a:t>
            </a:r>
            <a:r>
              <a:rPr lang="en-US" spc="160" dirty="0"/>
              <a:t> </a:t>
            </a:r>
            <a:r>
              <a:rPr lang="en-US" spc="160" dirty="0" err="1"/>
              <a:t>ett</a:t>
            </a:r>
            <a:r>
              <a:rPr lang="en-US" spc="160" dirty="0"/>
              <a:t> </a:t>
            </a:r>
            <a:r>
              <a:rPr lang="en-US" spc="160" dirty="0" err="1"/>
              <a:t>arbete</a:t>
            </a:r>
            <a:r>
              <a:rPr lang="en-US" spc="160" dirty="0"/>
              <a:t>, </a:t>
            </a:r>
            <a:r>
              <a:rPr lang="en-US" spc="160" dirty="0" err="1"/>
              <a:t>i</a:t>
            </a:r>
            <a:r>
              <a:rPr lang="en-US" spc="160" dirty="0"/>
              <a:t> </a:t>
            </a:r>
            <a:r>
              <a:rPr lang="en-US" spc="160" dirty="0" err="1"/>
              <a:t>vilken</a:t>
            </a:r>
            <a:r>
              <a:rPr lang="en-US" spc="160" dirty="0"/>
              <a:t> </a:t>
            </a:r>
            <a:r>
              <a:rPr lang="en-US" spc="160" dirty="0" err="1"/>
              <a:t>ordning</a:t>
            </a:r>
            <a:r>
              <a:rPr lang="en-US" spc="160" dirty="0"/>
              <a:t>, </a:t>
            </a:r>
            <a:r>
              <a:rPr lang="en-US" spc="160" dirty="0" err="1"/>
              <a:t>vilka</a:t>
            </a:r>
            <a:r>
              <a:rPr lang="en-US" spc="160" dirty="0"/>
              <a:t> </a:t>
            </a:r>
            <a:r>
              <a:rPr lang="en-US" spc="160" dirty="0" err="1"/>
              <a:t>programvaror</a:t>
            </a:r>
            <a:r>
              <a:rPr lang="en-US" spc="160" dirty="0"/>
              <a:t> de </a:t>
            </a:r>
            <a:r>
              <a:rPr lang="en-US" spc="160" dirty="0" err="1"/>
              <a:t>använder</a:t>
            </a:r>
            <a:r>
              <a:rPr lang="en-US" spc="160" dirty="0"/>
              <a:t> </a:t>
            </a:r>
            <a:r>
              <a:rPr lang="en-US" spc="160" dirty="0" err="1"/>
              <a:t>osv</a:t>
            </a:r>
            <a:endParaRPr lang="en-US" spc="160" dirty="0"/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8B4DB2B2-977E-7C41-9FE0-64092C93F7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617029" y="691055"/>
            <a:ext cx="5857124" cy="5520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9AED97-29A3-5A4B-8064-55A213B7002C}"/>
              </a:ext>
            </a:extLst>
          </p:cNvPr>
          <p:cNvSpPr txBox="1"/>
          <p:nvPr/>
        </p:nvSpPr>
        <p:spPr>
          <a:xfrm>
            <a:off x="11382999" y="628437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573411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err="1"/>
              <a:t>Interaktion</a:t>
            </a:r>
            <a:r>
              <a:rPr lang="en-US" dirty="0"/>
              <a:t> </a:t>
            </a:r>
            <a:r>
              <a:rPr lang="en-US" dirty="0" err="1"/>
              <a:t>mellan</a:t>
            </a:r>
            <a:r>
              <a:rPr lang="en-US" dirty="0"/>
              <a:t> </a:t>
            </a:r>
            <a:r>
              <a:rPr lang="en-US" dirty="0" err="1"/>
              <a:t>människa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dator</a:t>
            </a:r>
            <a:r>
              <a:rPr lang="en-US" dirty="0"/>
              <a:t> (Human-computer interaction (HCI))</a:t>
            </a: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sv-SE" sz="4000" dirty="0"/>
              <a:t>Studien av hur människor interagerar med datorer och till i vilken utsträckning datorer är eller inte är utvecklade för framgångsrik interaktion med människor.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71AF0-EEB0-B445-8450-5951DE35073A}"/>
              </a:ext>
            </a:extLst>
          </p:cNvPr>
          <p:cNvSpPr txBox="1"/>
          <p:nvPr/>
        </p:nvSpPr>
        <p:spPr>
          <a:xfrm>
            <a:off x="11272999" y="628437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HCI</a:t>
            </a:r>
          </a:p>
        </p:txBody>
      </p:sp>
    </p:spTree>
    <p:extLst>
      <p:ext uri="{BB962C8B-B14F-4D97-AF65-F5344CB8AC3E}">
        <p14:creationId xmlns:p14="http://schemas.microsoft.com/office/powerpoint/2010/main" val="4203975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0DF30-65F4-5645-9E4F-EF9715B72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Definition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BD5D6-D588-A64E-BD64-29BD578AC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9995" y="733425"/>
            <a:ext cx="4889480" cy="5391150"/>
          </a:xfrm>
        </p:spPr>
        <p:txBody>
          <a:bodyPr anchor="ctr">
            <a:normAutofit/>
          </a:bodyPr>
          <a:lstStyle/>
          <a:p>
            <a:r>
              <a:rPr lang="sv-SE" dirty="0"/>
              <a:t>Omfattar alla aspekter av slutanvändarens interaktion med företaget, dess tjänster och dess produkter.</a:t>
            </a:r>
          </a:p>
          <a:p>
            <a:endParaRPr lang="sv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E08D4-E8E2-D943-8344-191EB8E2D4B5}"/>
              </a:ext>
            </a:extLst>
          </p:cNvPr>
          <p:cNvSpPr txBox="1"/>
          <p:nvPr/>
        </p:nvSpPr>
        <p:spPr>
          <a:xfrm>
            <a:off x="11314632" y="6304003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UX</a:t>
            </a:r>
          </a:p>
        </p:txBody>
      </p:sp>
    </p:spTree>
    <p:extLst>
      <p:ext uri="{BB962C8B-B14F-4D97-AF65-F5344CB8AC3E}">
        <p14:creationId xmlns:p14="http://schemas.microsoft.com/office/powerpoint/2010/main" val="2098767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B1B078B-B000-44F9-B571-4AF20E88C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76849"/>
            <a:ext cx="12192000" cy="3781151"/>
          </a:xfrm>
          <a:custGeom>
            <a:avLst/>
            <a:gdLst>
              <a:gd name="connsiteX0" fmla="*/ 12087372 w 12192000"/>
              <a:gd name="connsiteY0" fmla="*/ 0 h 3793674"/>
              <a:gd name="connsiteX1" fmla="*/ 12178353 w 12192000"/>
              <a:gd name="connsiteY1" fmla="*/ 12523 h 3793674"/>
              <a:gd name="connsiteX2" fmla="*/ 12192000 w 12192000"/>
              <a:gd name="connsiteY2" fmla="*/ 25195 h 3793674"/>
              <a:gd name="connsiteX3" fmla="*/ 12192000 w 12192000"/>
              <a:gd name="connsiteY3" fmla="*/ 3793674 h 3793674"/>
              <a:gd name="connsiteX4" fmla="*/ 0 w 12192000"/>
              <a:gd name="connsiteY4" fmla="*/ 3793674 h 3793674"/>
              <a:gd name="connsiteX5" fmla="*/ 0 w 12192000"/>
              <a:gd name="connsiteY5" fmla="*/ 3066065 h 3793674"/>
              <a:gd name="connsiteX6" fmla="*/ 8171 w 12192000"/>
              <a:gd name="connsiteY6" fmla="*/ 3063714 h 3793674"/>
              <a:gd name="connsiteX7" fmla="*/ 67297 w 12192000"/>
              <a:gd name="connsiteY7" fmla="*/ 3039008 h 3793674"/>
              <a:gd name="connsiteX8" fmla="*/ 156970 w 12192000"/>
              <a:gd name="connsiteY8" fmla="*/ 3078618 h 3793674"/>
              <a:gd name="connsiteX9" fmla="*/ 191925 w 12192000"/>
              <a:gd name="connsiteY9" fmla="*/ 3081672 h 3793674"/>
              <a:gd name="connsiteX10" fmla="*/ 260901 w 12192000"/>
              <a:gd name="connsiteY10" fmla="*/ 3123909 h 3793674"/>
              <a:gd name="connsiteX11" fmla="*/ 408315 w 12192000"/>
              <a:gd name="connsiteY11" fmla="*/ 2979941 h 3793674"/>
              <a:gd name="connsiteX12" fmla="*/ 658076 w 12192000"/>
              <a:gd name="connsiteY12" fmla="*/ 2943310 h 3793674"/>
              <a:gd name="connsiteX13" fmla="*/ 858103 w 12192000"/>
              <a:gd name="connsiteY13" fmla="*/ 2814464 h 3793674"/>
              <a:gd name="connsiteX14" fmla="*/ 994062 w 12192000"/>
              <a:gd name="connsiteY14" fmla="*/ 2797082 h 3793674"/>
              <a:gd name="connsiteX15" fmla="*/ 1047040 w 12192000"/>
              <a:gd name="connsiteY15" fmla="*/ 2839351 h 3793674"/>
              <a:gd name="connsiteX16" fmla="*/ 1377085 w 12192000"/>
              <a:gd name="connsiteY16" fmla="*/ 2747933 h 3793674"/>
              <a:gd name="connsiteX17" fmla="*/ 1465015 w 12192000"/>
              <a:gd name="connsiteY17" fmla="*/ 2747280 h 3793674"/>
              <a:gd name="connsiteX18" fmla="*/ 1535004 w 12192000"/>
              <a:gd name="connsiteY18" fmla="*/ 2700358 h 3793674"/>
              <a:gd name="connsiteX19" fmla="*/ 1679251 w 12192000"/>
              <a:gd name="connsiteY19" fmla="*/ 2724890 h 3793674"/>
              <a:gd name="connsiteX20" fmla="*/ 1865161 w 12192000"/>
              <a:gd name="connsiteY20" fmla="*/ 2675644 h 3793674"/>
              <a:gd name="connsiteX21" fmla="*/ 1977927 w 12192000"/>
              <a:gd name="connsiteY21" fmla="*/ 2654971 h 3793674"/>
              <a:gd name="connsiteX22" fmla="*/ 2023175 w 12192000"/>
              <a:gd name="connsiteY22" fmla="*/ 2660925 h 3793674"/>
              <a:gd name="connsiteX23" fmla="*/ 2040685 w 12192000"/>
              <a:gd name="connsiteY23" fmla="*/ 2665174 h 3793674"/>
              <a:gd name="connsiteX24" fmla="*/ 2057102 w 12192000"/>
              <a:gd name="connsiteY24" fmla="*/ 2658281 h 3793674"/>
              <a:gd name="connsiteX25" fmla="*/ 2052057 w 12192000"/>
              <a:gd name="connsiteY25" fmla="*/ 2630525 h 3793674"/>
              <a:gd name="connsiteX26" fmla="*/ 2052988 w 12192000"/>
              <a:gd name="connsiteY26" fmla="*/ 2629844 h 3793674"/>
              <a:gd name="connsiteX27" fmla="*/ 2075835 w 12192000"/>
              <a:gd name="connsiteY27" fmla="*/ 2637574 h 3793674"/>
              <a:gd name="connsiteX28" fmla="*/ 2105280 w 12192000"/>
              <a:gd name="connsiteY28" fmla="*/ 2634295 h 3793674"/>
              <a:gd name="connsiteX29" fmla="*/ 2271487 w 12192000"/>
              <a:gd name="connsiteY29" fmla="*/ 2572125 h 3793674"/>
              <a:gd name="connsiteX30" fmla="*/ 2450874 w 12192000"/>
              <a:gd name="connsiteY30" fmla="*/ 2553486 h 3793674"/>
              <a:gd name="connsiteX31" fmla="*/ 2507266 w 12192000"/>
              <a:gd name="connsiteY31" fmla="*/ 2524499 h 3793674"/>
              <a:gd name="connsiteX32" fmla="*/ 2641503 w 12192000"/>
              <a:gd name="connsiteY32" fmla="*/ 2438864 h 3793674"/>
              <a:gd name="connsiteX33" fmla="*/ 2817182 w 12192000"/>
              <a:gd name="connsiteY33" fmla="*/ 2278080 h 3793674"/>
              <a:gd name="connsiteX34" fmla="*/ 2957554 w 12192000"/>
              <a:gd name="connsiteY34" fmla="*/ 2193400 h 3793674"/>
              <a:gd name="connsiteX35" fmla="*/ 3003677 w 12192000"/>
              <a:gd name="connsiteY35" fmla="*/ 2167401 h 3793674"/>
              <a:gd name="connsiteX36" fmla="*/ 3046876 w 12192000"/>
              <a:gd name="connsiteY36" fmla="*/ 2093819 h 3793674"/>
              <a:gd name="connsiteX37" fmla="*/ 3303290 w 12192000"/>
              <a:gd name="connsiteY37" fmla="*/ 2007607 h 3793674"/>
              <a:gd name="connsiteX38" fmla="*/ 3395602 w 12192000"/>
              <a:gd name="connsiteY38" fmla="*/ 1906162 h 3793674"/>
              <a:gd name="connsiteX39" fmla="*/ 3430100 w 12192000"/>
              <a:gd name="connsiteY39" fmla="*/ 1879967 h 3793674"/>
              <a:gd name="connsiteX40" fmla="*/ 3437914 w 12192000"/>
              <a:gd name="connsiteY40" fmla="*/ 1882014 h 3793674"/>
              <a:gd name="connsiteX41" fmla="*/ 3438972 w 12192000"/>
              <a:gd name="connsiteY41" fmla="*/ 1883731 h 3793674"/>
              <a:gd name="connsiteX42" fmla="*/ 3547723 w 12192000"/>
              <a:gd name="connsiteY42" fmla="*/ 1843739 h 3793674"/>
              <a:gd name="connsiteX43" fmla="*/ 3572350 w 12192000"/>
              <a:gd name="connsiteY43" fmla="*/ 1838592 h 3793674"/>
              <a:gd name="connsiteX44" fmla="*/ 3575291 w 12192000"/>
              <a:gd name="connsiteY44" fmla="*/ 1839812 h 3793674"/>
              <a:gd name="connsiteX45" fmla="*/ 3595183 w 12192000"/>
              <a:gd name="connsiteY45" fmla="*/ 1828822 h 3793674"/>
              <a:gd name="connsiteX46" fmla="*/ 3611353 w 12192000"/>
              <a:gd name="connsiteY46" fmla="*/ 1811452 h 3793674"/>
              <a:gd name="connsiteX47" fmla="*/ 3825586 w 12192000"/>
              <a:gd name="connsiteY47" fmla="*/ 1811075 h 3793674"/>
              <a:gd name="connsiteX48" fmla="*/ 4166327 w 12192000"/>
              <a:gd name="connsiteY48" fmla="*/ 1759538 h 3793674"/>
              <a:gd name="connsiteX49" fmla="*/ 4437661 w 12192000"/>
              <a:gd name="connsiteY49" fmla="*/ 1675591 h 3793674"/>
              <a:gd name="connsiteX50" fmla="*/ 4510862 w 12192000"/>
              <a:gd name="connsiteY50" fmla="*/ 1678037 h 3793674"/>
              <a:gd name="connsiteX51" fmla="*/ 4573217 w 12192000"/>
              <a:gd name="connsiteY51" fmla="*/ 1646377 h 3793674"/>
              <a:gd name="connsiteX52" fmla="*/ 4605137 w 12192000"/>
              <a:gd name="connsiteY52" fmla="*/ 1656997 h 3793674"/>
              <a:gd name="connsiteX53" fmla="*/ 4623509 w 12192000"/>
              <a:gd name="connsiteY53" fmla="*/ 1656442 h 3793674"/>
              <a:gd name="connsiteX54" fmla="*/ 4629310 w 12192000"/>
              <a:gd name="connsiteY54" fmla="*/ 1666377 h 3793674"/>
              <a:gd name="connsiteX55" fmla="*/ 4657404 w 12192000"/>
              <a:gd name="connsiteY55" fmla="*/ 1672770 h 3793674"/>
              <a:gd name="connsiteX56" fmla="*/ 4691044 w 12192000"/>
              <a:gd name="connsiteY56" fmla="*/ 1668931 h 3793674"/>
              <a:gd name="connsiteX57" fmla="*/ 4850032 w 12192000"/>
              <a:gd name="connsiteY57" fmla="*/ 1639440 h 3793674"/>
              <a:gd name="connsiteX58" fmla="*/ 4945654 w 12192000"/>
              <a:gd name="connsiteY58" fmla="*/ 1628212 h 3793674"/>
              <a:gd name="connsiteX59" fmla="*/ 4982770 w 12192000"/>
              <a:gd name="connsiteY59" fmla="*/ 1634027 h 3793674"/>
              <a:gd name="connsiteX60" fmla="*/ 5034068 w 12192000"/>
              <a:gd name="connsiteY60" fmla="*/ 1635369 h 3793674"/>
              <a:gd name="connsiteX61" fmla="*/ 5157133 w 12192000"/>
              <a:gd name="connsiteY61" fmla="*/ 1621298 h 3793674"/>
              <a:gd name="connsiteX62" fmla="*/ 5331645 w 12192000"/>
              <a:gd name="connsiteY62" fmla="*/ 1602675 h 3793674"/>
              <a:gd name="connsiteX63" fmla="*/ 5339977 w 12192000"/>
              <a:gd name="connsiteY63" fmla="*/ 1609364 h 3793674"/>
              <a:gd name="connsiteX64" fmla="*/ 5400314 w 12192000"/>
              <a:gd name="connsiteY64" fmla="*/ 1600700 h 3793674"/>
              <a:gd name="connsiteX65" fmla="*/ 5607257 w 12192000"/>
              <a:gd name="connsiteY65" fmla="*/ 1518495 h 3793674"/>
              <a:gd name="connsiteX66" fmla="*/ 5725292 w 12192000"/>
              <a:gd name="connsiteY66" fmla="*/ 1502996 h 3793674"/>
              <a:gd name="connsiteX67" fmla="*/ 5767898 w 12192000"/>
              <a:gd name="connsiteY67" fmla="*/ 1505858 h 3793674"/>
              <a:gd name="connsiteX68" fmla="*/ 5839240 w 12192000"/>
              <a:gd name="connsiteY68" fmla="*/ 1510133 h 3793674"/>
              <a:gd name="connsiteX69" fmla="*/ 5905402 w 12192000"/>
              <a:gd name="connsiteY69" fmla="*/ 1527401 h 3793674"/>
              <a:gd name="connsiteX70" fmla="*/ 5964698 w 12192000"/>
              <a:gd name="connsiteY70" fmla="*/ 1501636 h 3793674"/>
              <a:gd name="connsiteX71" fmla="*/ 6017881 w 12192000"/>
              <a:gd name="connsiteY71" fmla="*/ 1491249 h 3793674"/>
              <a:gd name="connsiteX72" fmla="*/ 6023244 w 12192000"/>
              <a:gd name="connsiteY72" fmla="*/ 1498384 h 3793674"/>
              <a:gd name="connsiteX73" fmla="*/ 6030193 w 12192000"/>
              <a:gd name="connsiteY73" fmla="*/ 1497853 h 3793674"/>
              <a:gd name="connsiteX74" fmla="*/ 6032755 w 12192000"/>
              <a:gd name="connsiteY74" fmla="*/ 1489137 h 3793674"/>
              <a:gd name="connsiteX75" fmla="*/ 6114491 w 12192000"/>
              <a:gd name="connsiteY75" fmla="*/ 1447543 h 3793674"/>
              <a:gd name="connsiteX76" fmla="*/ 6228089 w 12192000"/>
              <a:gd name="connsiteY76" fmla="*/ 1404736 h 3793674"/>
              <a:gd name="connsiteX77" fmla="*/ 6266132 w 12192000"/>
              <a:gd name="connsiteY77" fmla="*/ 1408704 h 3793674"/>
              <a:gd name="connsiteX78" fmla="*/ 6266284 w 12192000"/>
              <a:gd name="connsiteY78" fmla="*/ 1408695 h 3793674"/>
              <a:gd name="connsiteX79" fmla="*/ 6267815 w 12192000"/>
              <a:gd name="connsiteY79" fmla="*/ 1413946 h 3793674"/>
              <a:gd name="connsiteX80" fmla="*/ 6277660 w 12192000"/>
              <a:gd name="connsiteY80" fmla="*/ 1413155 h 3793674"/>
              <a:gd name="connsiteX81" fmla="*/ 6290206 w 12192000"/>
              <a:gd name="connsiteY81" fmla="*/ 1407568 h 3793674"/>
              <a:gd name="connsiteX82" fmla="*/ 6318021 w 12192000"/>
              <a:gd name="connsiteY82" fmla="*/ 1413938 h 3793674"/>
              <a:gd name="connsiteX83" fmla="*/ 6319318 w 12192000"/>
              <a:gd name="connsiteY83" fmla="*/ 1414570 h 3793674"/>
              <a:gd name="connsiteX84" fmla="*/ 6391161 w 12192000"/>
              <a:gd name="connsiteY84" fmla="*/ 1451966 h 3793674"/>
              <a:gd name="connsiteX85" fmla="*/ 6458507 w 12192000"/>
              <a:gd name="connsiteY85" fmla="*/ 1519154 h 3793674"/>
              <a:gd name="connsiteX86" fmla="*/ 6567007 w 12192000"/>
              <a:gd name="connsiteY86" fmla="*/ 1556379 h 3793674"/>
              <a:gd name="connsiteX87" fmla="*/ 6607554 w 12192000"/>
              <a:gd name="connsiteY87" fmla="*/ 1566314 h 3793674"/>
              <a:gd name="connsiteX88" fmla="*/ 6731017 w 12192000"/>
              <a:gd name="connsiteY88" fmla="*/ 1583864 h 3793674"/>
              <a:gd name="connsiteX89" fmla="*/ 6734116 w 12192000"/>
              <a:gd name="connsiteY89" fmla="*/ 1580958 h 3793674"/>
              <a:gd name="connsiteX90" fmla="*/ 6918249 w 12192000"/>
              <a:gd name="connsiteY90" fmla="*/ 1481214 h 3793674"/>
              <a:gd name="connsiteX91" fmla="*/ 7067518 w 12192000"/>
              <a:gd name="connsiteY91" fmla="*/ 1434780 h 3793674"/>
              <a:gd name="connsiteX92" fmla="*/ 7124203 w 12192000"/>
              <a:gd name="connsiteY92" fmla="*/ 1429376 h 3793674"/>
              <a:gd name="connsiteX93" fmla="*/ 7218949 w 12192000"/>
              <a:gd name="connsiteY93" fmla="*/ 1419635 h 3793674"/>
              <a:gd name="connsiteX94" fmla="*/ 7298895 w 12192000"/>
              <a:gd name="connsiteY94" fmla="*/ 1439633 h 3793674"/>
              <a:gd name="connsiteX95" fmla="*/ 7374497 w 12192000"/>
              <a:gd name="connsiteY95" fmla="*/ 1420678 h 3793674"/>
              <a:gd name="connsiteX96" fmla="*/ 7380250 w 12192000"/>
              <a:gd name="connsiteY96" fmla="*/ 1380997 h 3793674"/>
              <a:gd name="connsiteX97" fmla="*/ 7464957 w 12192000"/>
              <a:gd name="connsiteY97" fmla="*/ 1372171 h 3793674"/>
              <a:gd name="connsiteX98" fmla="*/ 7594747 w 12192000"/>
              <a:gd name="connsiteY98" fmla="*/ 1362653 h 3793674"/>
              <a:gd name="connsiteX99" fmla="*/ 7666555 w 12192000"/>
              <a:gd name="connsiteY99" fmla="*/ 1348052 h 3793674"/>
              <a:gd name="connsiteX100" fmla="*/ 7866007 w 12192000"/>
              <a:gd name="connsiteY100" fmla="*/ 1318067 h 3793674"/>
              <a:gd name="connsiteX101" fmla="*/ 8068308 w 12192000"/>
              <a:gd name="connsiteY101" fmla="*/ 1295574 h 3793674"/>
              <a:gd name="connsiteX102" fmla="*/ 8202385 w 12192000"/>
              <a:gd name="connsiteY102" fmla="*/ 1324823 h 3793674"/>
              <a:gd name="connsiteX103" fmla="*/ 8367138 w 12192000"/>
              <a:gd name="connsiteY103" fmla="*/ 1301734 h 3793674"/>
              <a:gd name="connsiteX104" fmla="*/ 8396799 w 12192000"/>
              <a:gd name="connsiteY104" fmla="*/ 1304107 h 3793674"/>
              <a:gd name="connsiteX105" fmla="*/ 8431415 w 12192000"/>
              <a:gd name="connsiteY105" fmla="*/ 1287621 h 3793674"/>
              <a:gd name="connsiteX106" fmla="*/ 8569515 w 12192000"/>
              <a:gd name="connsiteY106" fmla="*/ 1219560 h 3793674"/>
              <a:gd name="connsiteX107" fmla="*/ 8672452 w 12192000"/>
              <a:gd name="connsiteY107" fmla="*/ 1148305 h 3793674"/>
              <a:gd name="connsiteX108" fmla="*/ 8824768 w 12192000"/>
              <a:gd name="connsiteY108" fmla="*/ 1133740 h 3793674"/>
              <a:gd name="connsiteX109" fmla="*/ 8909609 w 12192000"/>
              <a:gd name="connsiteY109" fmla="*/ 1100055 h 3793674"/>
              <a:gd name="connsiteX110" fmla="*/ 9036318 w 12192000"/>
              <a:gd name="connsiteY110" fmla="*/ 1007023 h 3793674"/>
              <a:gd name="connsiteX111" fmla="*/ 9230382 w 12192000"/>
              <a:gd name="connsiteY111" fmla="*/ 968177 h 3793674"/>
              <a:gd name="connsiteX112" fmla="*/ 9286437 w 12192000"/>
              <a:gd name="connsiteY112" fmla="*/ 1010381 h 3793674"/>
              <a:gd name="connsiteX113" fmla="*/ 9349089 w 12192000"/>
              <a:gd name="connsiteY113" fmla="*/ 1027707 h 3793674"/>
              <a:gd name="connsiteX114" fmla="*/ 9347314 w 12192000"/>
              <a:gd name="connsiteY114" fmla="*/ 946267 h 3793674"/>
              <a:gd name="connsiteX115" fmla="*/ 9492995 w 12192000"/>
              <a:gd name="connsiteY115" fmla="*/ 843272 h 3793674"/>
              <a:gd name="connsiteX116" fmla="*/ 9568501 w 12192000"/>
              <a:gd name="connsiteY116" fmla="*/ 800316 h 3793674"/>
              <a:gd name="connsiteX117" fmla="*/ 9691686 w 12192000"/>
              <a:gd name="connsiteY117" fmla="*/ 750611 h 3793674"/>
              <a:gd name="connsiteX118" fmla="*/ 9728219 w 12192000"/>
              <a:gd name="connsiteY118" fmla="*/ 732444 h 3793674"/>
              <a:gd name="connsiteX119" fmla="*/ 10080661 w 12192000"/>
              <a:gd name="connsiteY119" fmla="*/ 517946 h 3793674"/>
              <a:gd name="connsiteX120" fmla="*/ 10335073 w 12192000"/>
              <a:gd name="connsiteY120" fmla="*/ 536444 h 3793674"/>
              <a:gd name="connsiteX121" fmla="*/ 10593135 w 12192000"/>
              <a:gd name="connsiteY121" fmla="*/ 479950 h 3793674"/>
              <a:gd name="connsiteX122" fmla="*/ 10655931 w 12192000"/>
              <a:gd name="connsiteY122" fmla="*/ 414155 h 3793674"/>
              <a:gd name="connsiteX123" fmla="*/ 10695298 w 12192000"/>
              <a:gd name="connsiteY123" fmla="*/ 404284 h 3793674"/>
              <a:gd name="connsiteX124" fmla="*/ 10761489 w 12192000"/>
              <a:gd name="connsiteY124" fmla="*/ 392693 h 3793674"/>
              <a:gd name="connsiteX125" fmla="*/ 10853610 w 12192000"/>
              <a:gd name="connsiteY125" fmla="*/ 344972 h 3793674"/>
              <a:gd name="connsiteX126" fmla="*/ 11052930 w 12192000"/>
              <a:gd name="connsiteY126" fmla="*/ 293394 h 3793674"/>
              <a:gd name="connsiteX127" fmla="*/ 11359700 w 12192000"/>
              <a:gd name="connsiteY127" fmla="*/ 116377 h 3793674"/>
              <a:gd name="connsiteX128" fmla="*/ 11672425 w 12192000"/>
              <a:gd name="connsiteY128" fmla="*/ 43975 h 3793674"/>
              <a:gd name="connsiteX129" fmla="*/ 11778759 w 12192000"/>
              <a:gd name="connsiteY129" fmla="*/ 15112 h 3793674"/>
              <a:gd name="connsiteX130" fmla="*/ 11912086 w 12192000"/>
              <a:gd name="connsiteY130" fmla="*/ 57763 h 3793674"/>
              <a:gd name="connsiteX131" fmla="*/ 12087372 w 12192000"/>
              <a:gd name="connsiteY131" fmla="*/ 0 h 3793674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778759 w 12192000"/>
              <a:gd name="connsiteY129" fmla="*/ 2589 h 3781151"/>
              <a:gd name="connsiteX130" fmla="*/ 11912086 w 12192000"/>
              <a:gd name="connsiteY13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046876 w 12192000"/>
              <a:gd name="connsiteY34" fmla="*/ 2081296 h 3781151"/>
              <a:gd name="connsiteX35" fmla="*/ 3303290 w 12192000"/>
              <a:gd name="connsiteY35" fmla="*/ 1995084 h 3781151"/>
              <a:gd name="connsiteX36" fmla="*/ 3395602 w 12192000"/>
              <a:gd name="connsiteY36" fmla="*/ 1893639 h 3781151"/>
              <a:gd name="connsiteX37" fmla="*/ 3430100 w 12192000"/>
              <a:gd name="connsiteY37" fmla="*/ 1867444 h 3781151"/>
              <a:gd name="connsiteX38" fmla="*/ 3437914 w 12192000"/>
              <a:gd name="connsiteY38" fmla="*/ 1869491 h 3781151"/>
              <a:gd name="connsiteX39" fmla="*/ 3438972 w 12192000"/>
              <a:gd name="connsiteY39" fmla="*/ 1871208 h 3781151"/>
              <a:gd name="connsiteX40" fmla="*/ 3547723 w 12192000"/>
              <a:gd name="connsiteY40" fmla="*/ 1831216 h 3781151"/>
              <a:gd name="connsiteX41" fmla="*/ 3572350 w 12192000"/>
              <a:gd name="connsiteY41" fmla="*/ 1826069 h 3781151"/>
              <a:gd name="connsiteX42" fmla="*/ 3575291 w 12192000"/>
              <a:gd name="connsiteY42" fmla="*/ 1827289 h 3781151"/>
              <a:gd name="connsiteX43" fmla="*/ 3595183 w 12192000"/>
              <a:gd name="connsiteY43" fmla="*/ 1816299 h 3781151"/>
              <a:gd name="connsiteX44" fmla="*/ 3611353 w 12192000"/>
              <a:gd name="connsiteY44" fmla="*/ 1798929 h 3781151"/>
              <a:gd name="connsiteX45" fmla="*/ 3825586 w 12192000"/>
              <a:gd name="connsiteY45" fmla="*/ 1798552 h 3781151"/>
              <a:gd name="connsiteX46" fmla="*/ 4166327 w 12192000"/>
              <a:gd name="connsiteY46" fmla="*/ 1747015 h 3781151"/>
              <a:gd name="connsiteX47" fmla="*/ 4437661 w 12192000"/>
              <a:gd name="connsiteY47" fmla="*/ 1663068 h 3781151"/>
              <a:gd name="connsiteX48" fmla="*/ 4510862 w 12192000"/>
              <a:gd name="connsiteY48" fmla="*/ 1665514 h 3781151"/>
              <a:gd name="connsiteX49" fmla="*/ 4573217 w 12192000"/>
              <a:gd name="connsiteY49" fmla="*/ 1633854 h 3781151"/>
              <a:gd name="connsiteX50" fmla="*/ 4605137 w 12192000"/>
              <a:gd name="connsiteY50" fmla="*/ 1644474 h 3781151"/>
              <a:gd name="connsiteX51" fmla="*/ 4623509 w 12192000"/>
              <a:gd name="connsiteY51" fmla="*/ 1643919 h 3781151"/>
              <a:gd name="connsiteX52" fmla="*/ 4629310 w 12192000"/>
              <a:gd name="connsiteY52" fmla="*/ 1653854 h 3781151"/>
              <a:gd name="connsiteX53" fmla="*/ 4657404 w 12192000"/>
              <a:gd name="connsiteY53" fmla="*/ 1660247 h 3781151"/>
              <a:gd name="connsiteX54" fmla="*/ 4691044 w 12192000"/>
              <a:gd name="connsiteY54" fmla="*/ 1656408 h 3781151"/>
              <a:gd name="connsiteX55" fmla="*/ 4850032 w 12192000"/>
              <a:gd name="connsiteY55" fmla="*/ 1626917 h 3781151"/>
              <a:gd name="connsiteX56" fmla="*/ 4945654 w 12192000"/>
              <a:gd name="connsiteY56" fmla="*/ 1615689 h 3781151"/>
              <a:gd name="connsiteX57" fmla="*/ 4982770 w 12192000"/>
              <a:gd name="connsiteY57" fmla="*/ 1621504 h 3781151"/>
              <a:gd name="connsiteX58" fmla="*/ 5034068 w 12192000"/>
              <a:gd name="connsiteY58" fmla="*/ 1622846 h 3781151"/>
              <a:gd name="connsiteX59" fmla="*/ 5157133 w 12192000"/>
              <a:gd name="connsiteY59" fmla="*/ 1608775 h 3781151"/>
              <a:gd name="connsiteX60" fmla="*/ 5331645 w 12192000"/>
              <a:gd name="connsiteY60" fmla="*/ 1590152 h 3781151"/>
              <a:gd name="connsiteX61" fmla="*/ 5339977 w 12192000"/>
              <a:gd name="connsiteY61" fmla="*/ 1596841 h 3781151"/>
              <a:gd name="connsiteX62" fmla="*/ 5400314 w 12192000"/>
              <a:gd name="connsiteY62" fmla="*/ 1588177 h 3781151"/>
              <a:gd name="connsiteX63" fmla="*/ 5607257 w 12192000"/>
              <a:gd name="connsiteY63" fmla="*/ 1505972 h 3781151"/>
              <a:gd name="connsiteX64" fmla="*/ 5725292 w 12192000"/>
              <a:gd name="connsiteY64" fmla="*/ 1490473 h 3781151"/>
              <a:gd name="connsiteX65" fmla="*/ 5767898 w 12192000"/>
              <a:gd name="connsiteY65" fmla="*/ 1493335 h 3781151"/>
              <a:gd name="connsiteX66" fmla="*/ 5839240 w 12192000"/>
              <a:gd name="connsiteY66" fmla="*/ 1497610 h 3781151"/>
              <a:gd name="connsiteX67" fmla="*/ 5905402 w 12192000"/>
              <a:gd name="connsiteY67" fmla="*/ 1514878 h 3781151"/>
              <a:gd name="connsiteX68" fmla="*/ 5964698 w 12192000"/>
              <a:gd name="connsiteY68" fmla="*/ 1489113 h 3781151"/>
              <a:gd name="connsiteX69" fmla="*/ 6017881 w 12192000"/>
              <a:gd name="connsiteY69" fmla="*/ 1478726 h 3781151"/>
              <a:gd name="connsiteX70" fmla="*/ 6023244 w 12192000"/>
              <a:gd name="connsiteY70" fmla="*/ 1485861 h 3781151"/>
              <a:gd name="connsiteX71" fmla="*/ 6030193 w 12192000"/>
              <a:gd name="connsiteY71" fmla="*/ 1485330 h 3781151"/>
              <a:gd name="connsiteX72" fmla="*/ 6032755 w 12192000"/>
              <a:gd name="connsiteY72" fmla="*/ 1476614 h 3781151"/>
              <a:gd name="connsiteX73" fmla="*/ 6114491 w 12192000"/>
              <a:gd name="connsiteY73" fmla="*/ 1435020 h 3781151"/>
              <a:gd name="connsiteX74" fmla="*/ 6228089 w 12192000"/>
              <a:gd name="connsiteY74" fmla="*/ 1392213 h 3781151"/>
              <a:gd name="connsiteX75" fmla="*/ 6266132 w 12192000"/>
              <a:gd name="connsiteY75" fmla="*/ 1396181 h 3781151"/>
              <a:gd name="connsiteX76" fmla="*/ 6266284 w 12192000"/>
              <a:gd name="connsiteY76" fmla="*/ 1396172 h 3781151"/>
              <a:gd name="connsiteX77" fmla="*/ 6267815 w 12192000"/>
              <a:gd name="connsiteY77" fmla="*/ 1401423 h 3781151"/>
              <a:gd name="connsiteX78" fmla="*/ 6277660 w 12192000"/>
              <a:gd name="connsiteY78" fmla="*/ 1400632 h 3781151"/>
              <a:gd name="connsiteX79" fmla="*/ 6290206 w 12192000"/>
              <a:gd name="connsiteY79" fmla="*/ 1395045 h 3781151"/>
              <a:gd name="connsiteX80" fmla="*/ 6318021 w 12192000"/>
              <a:gd name="connsiteY80" fmla="*/ 1401415 h 3781151"/>
              <a:gd name="connsiteX81" fmla="*/ 6319318 w 12192000"/>
              <a:gd name="connsiteY81" fmla="*/ 1402047 h 3781151"/>
              <a:gd name="connsiteX82" fmla="*/ 6391161 w 12192000"/>
              <a:gd name="connsiteY82" fmla="*/ 1439443 h 3781151"/>
              <a:gd name="connsiteX83" fmla="*/ 6458507 w 12192000"/>
              <a:gd name="connsiteY83" fmla="*/ 1506631 h 3781151"/>
              <a:gd name="connsiteX84" fmla="*/ 6567007 w 12192000"/>
              <a:gd name="connsiteY84" fmla="*/ 1543856 h 3781151"/>
              <a:gd name="connsiteX85" fmla="*/ 6607554 w 12192000"/>
              <a:gd name="connsiteY85" fmla="*/ 1553791 h 3781151"/>
              <a:gd name="connsiteX86" fmla="*/ 6731017 w 12192000"/>
              <a:gd name="connsiteY86" fmla="*/ 1571341 h 3781151"/>
              <a:gd name="connsiteX87" fmla="*/ 6734116 w 12192000"/>
              <a:gd name="connsiteY87" fmla="*/ 1568435 h 3781151"/>
              <a:gd name="connsiteX88" fmla="*/ 6918249 w 12192000"/>
              <a:gd name="connsiteY88" fmla="*/ 1468691 h 3781151"/>
              <a:gd name="connsiteX89" fmla="*/ 7067518 w 12192000"/>
              <a:gd name="connsiteY89" fmla="*/ 1422257 h 3781151"/>
              <a:gd name="connsiteX90" fmla="*/ 7124203 w 12192000"/>
              <a:gd name="connsiteY90" fmla="*/ 1416853 h 3781151"/>
              <a:gd name="connsiteX91" fmla="*/ 7218949 w 12192000"/>
              <a:gd name="connsiteY91" fmla="*/ 1407112 h 3781151"/>
              <a:gd name="connsiteX92" fmla="*/ 7298895 w 12192000"/>
              <a:gd name="connsiteY92" fmla="*/ 1427110 h 3781151"/>
              <a:gd name="connsiteX93" fmla="*/ 7374497 w 12192000"/>
              <a:gd name="connsiteY93" fmla="*/ 1408155 h 3781151"/>
              <a:gd name="connsiteX94" fmla="*/ 7380250 w 12192000"/>
              <a:gd name="connsiteY94" fmla="*/ 1368474 h 3781151"/>
              <a:gd name="connsiteX95" fmla="*/ 7464957 w 12192000"/>
              <a:gd name="connsiteY95" fmla="*/ 1359648 h 3781151"/>
              <a:gd name="connsiteX96" fmla="*/ 7594747 w 12192000"/>
              <a:gd name="connsiteY96" fmla="*/ 1350130 h 3781151"/>
              <a:gd name="connsiteX97" fmla="*/ 7666555 w 12192000"/>
              <a:gd name="connsiteY97" fmla="*/ 1335529 h 3781151"/>
              <a:gd name="connsiteX98" fmla="*/ 7866007 w 12192000"/>
              <a:gd name="connsiteY98" fmla="*/ 1305544 h 3781151"/>
              <a:gd name="connsiteX99" fmla="*/ 8068308 w 12192000"/>
              <a:gd name="connsiteY99" fmla="*/ 1283051 h 3781151"/>
              <a:gd name="connsiteX100" fmla="*/ 8202385 w 12192000"/>
              <a:gd name="connsiteY100" fmla="*/ 1312300 h 3781151"/>
              <a:gd name="connsiteX101" fmla="*/ 8367138 w 12192000"/>
              <a:gd name="connsiteY101" fmla="*/ 1289211 h 3781151"/>
              <a:gd name="connsiteX102" fmla="*/ 8396799 w 12192000"/>
              <a:gd name="connsiteY102" fmla="*/ 1291584 h 3781151"/>
              <a:gd name="connsiteX103" fmla="*/ 8431415 w 12192000"/>
              <a:gd name="connsiteY103" fmla="*/ 1275098 h 3781151"/>
              <a:gd name="connsiteX104" fmla="*/ 8569515 w 12192000"/>
              <a:gd name="connsiteY104" fmla="*/ 1207037 h 3781151"/>
              <a:gd name="connsiteX105" fmla="*/ 8672452 w 12192000"/>
              <a:gd name="connsiteY105" fmla="*/ 1135782 h 3781151"/>
              <a:gd name="connsiteX106" fmla="*/ 8824768 w 12192000"/>
              <a:gd name="connsiteY106" fmla="*/ 1121217 h 3781151"/>
              <a:gd name="connsiteX107" fmla="*/ 8909609 w 12192000"/>
              <a:gd name="connsiteY107" fmla="*/ 1087532 h 3781151"/>
              <a:gd name="connsiteX108" fmla="*/ 9036318 w 12192000"/>
              <a:gd name="connsiteY108" fmla="*/ 994500 h 3781151"/>
              <a:gd name="connsiteX109" fmla="*/ 9230382 w 12192000"/>
              <a:gd name="connsiteY109" fmla="*/ 955654 h 3781151"/>
              <a:gd name="connsiteX110" fmla="*/ 9286437 w 12192000"/>
              <a:gd name="connsiteY110" fmla="*/ 997858 h 3781151"/>
              <a:gd name="connsiteX111" fmla="*/ 9349089 w 12192000"/>
              <a:gd name="connsiteY111" fmla="*/ 1015184 h 3781151"/>
              <a:gd name="connsiteX112" fmla="*/ 9347314 w 12192000"/>
              <a:gd name="connsiteY112" fmla="*/ 933744 h 3781151"/>
              <a:gd name="connsiteX113" fmla="*/ 9492995 w 12192000"/>
              <a:gd name="connsiteY113" fmla="*/ 830749 h 3781151"/>
              <a:gd name="connsiteX114" fmla="*/ 9568501 w 12192000"/>
              <a:gd name="connsiteY114" fmla="*/ 787793 h 3781151"/>
              <a:gd name="connsiteX115" fmla="*/ 9691686 w 12192000"/>
              <a:gd name="connsiteY115" fmla="*/ 738088 h 3781151"/>
              <a:gd name="connsiteX116" fmla="*/ 9728219 w 12192000"/>
              <a:gd name="connsiteY116" fmla="*/ 719921 h 3781151"/>
              <a:gd name="connsiteX117" fmla="*/ 10080661 w 12192000"/>
              <a:gd name="connsiteY117" fmla="*/ 505423 h 3781151"/>
              <a:gd name="connsiteX118" fmla="*/ 10335073 w 12192000"/>
              <a:gd name="connsiteY118" fmla="*/ 523921 h 3781151"/>
              <a:gd name="connsiteX119" fmla="*/ 10593135 w 12192000"/>
              <a:gd name="connsiteY119" fmla="*/ 467427 h 3781151"/>
              <a:gd name="connsiteX120" fmla="*/ 10655931 w 12192000"/>
              <a:gd name="connsiteY120" fmla="*/ 401632 h 3781151"/>
              <a:gd name="connsiteX121" fmla="*/ 10695298 w 12192000"/>
              <a:gd name="connsiteY121" fmla="*/ 391761 h 3781151"/>
              <a:gd name="connsiteX122" fmla="*/ 10761489 w 12192000"/>
              <a:gd name="connsiteY122" fmla="*/ 380170 h 3781151"/>
              <a:gd name="connsiteX123" fmla="*/ 10853610 w 12192000"/>
              <a:gd name="connsiteY123" fmla="*/ 332449 h 3781151"/>
              <a:gd name="connsiteX124" fmla="*/ 11052930 w 12192000"/>
              <a:gd name="connsiteY124" fmla="*/ 280871 h 3781151"/>
              <a:gd name="connsiteX125" fmla="*/ 11359700 w 12192000"/>
              <a:gd name="connsiteY125" fmla="*/ 158445 h 3781151"/>
              <a:gd name="connsiteX126" fmla="*/ 11672425 w 12192000"/>
              <a:gd name="connsiteY126" fmla="*/ 31452 h 3781151"/>
              <a:gd name="connsiteX127" fmla="*/ 11912086 w 12192000"/>
              <a:gd name="connsiteY127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7314 w 12192000"/>
              <a:gd name="connsiteY110" fmla="*/ 933744 h 3781151"/>
              <a:gd name="connsiteX111" fmla="*/ 9492995 w 12192000"/>
              <a:gd name="connsiteY111" fmla="*/ 830749 h 3781151"/>
              <a:gd name="connsiteX112" fmla="*/ 9568501 w 12192000"/>
              <a:gd name="connsiteY112" fmla="*/ 787793 h 3781151"/>
              <a:gd name="connsiteX113" fmla="*/ 9691686 w 12192000"/>
              <a:gd name="connsiteY113" fmla="*/ 738088 h 3781151"/>
              <a:gd name="connsiteX114" fmla="*/ 9728219 w 12192000"/>
              <a:gd name="connsiteY114" fmla="*/ 719921 h 3781151"/>
              <a:gd name="connsiteX115" fmla="*/ 10080661 w 12192000"/>
              <a:gd name="connsiteY115" fmla="*/ 505423 h 3781151"/>
              <a:gd name="connsiteX116" fmla="*/ 10335073 w 12192000"/>
              <a:gd name="connsiteY116" fmla="*/ 523921 h 3781151"/>
              <a:gd name="connsiteX117" fmla="*/ 10593135 w 12192000"/>
              <a:gd name="connsiteY117" fmla="*/ 467427 h 3781151"/>
              <a:gd name="connsiteX118" fmla="*/ 10655931 w 12192000"/>
              <a:gd name="connsiteY118" fmla="*/ 401632 h 3781151"/>
              <a:gd name="connsiteX119" fmla="*/ 10695298 w 12192000"/>
              <a:gd name="connsiteY119" fmla="*/ 391761 h 3781151"/>
              <a:gd name="connsiteX120" fmla="*/ 10761489 w 12192000"/>
              <a:gd name="connsiteY120" fmla="*/ 380170 h 3781151"/>
              <a:gd name="connsiteX121" fmla="*/ 10853610 w 12192000"/>
              <a:gd name="connsiteY121" fmla="*/ 332449 h 3781151"/>
              <a:gd name="connsiteX122" fmla="*/ 11052930 w 12192000"/>
              <a:gd name="connsiteY122" fmla="*/ 280871 h 3781151"/>
              <a:gd name="connsiteX123" fmla="*/ 11359700 w 12192000"/>
              <a:gd name="connsiteY123" fmla="*/ 158445 h 3781151"/>
              <a:gd name="connsiteX124" fmla="*/ 11672425 w 12192000"/>
              <a:gd name="connsiteY124" fmla="*/ 31452 h 3781151"/>
              <a:gd name="connsiteX125" fmla="*/ 11912086 w 12192000"/>
              <a:gd name="connsiteY125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347314 w 12192000"/>
              <a:gd name="connsiteY109" fmla="*/ 933744 h 3781151"/>
              <a:gd name="connsiteX110" fmla="*/ 9492995 w 12192000"/>
              <a:gd name="connsiteY110" fmla="*/ 830749 h 3781151"/>
              <a:gd name="connsiteX111" fmla="*/ 9568501 w 12192000"/>
              <a:gd name="connsiteY111" fmla="*/ 787793 h 3781151"/>
              <a:gd name="connsiteX112" fmla="*/ 9691686 w 12192000"/>
              <a:gd name="connsiteY112" fmla="*/ 738088 h 3781151"/>
              <a:gd name="connsiteX113" fmla="*/ 9728219 w 12192000"/>
              <a:gd name="connsiteY113" fmla="*/ 719921 h 3781151"/>
              <a:gd name="connsiteX114" fmla="*/ 10080661 w 12192000"/>
              <a:gd name="connsiteY114" fmla="*/ 505423 h 3781151"/>
              <a:gd name="connsiteX115" fmla="*/ 10335073 w 12192000"/>
              <a:gd name="connsiteY115" fmla="*/ 523921 h 3781151"/>
              <a:gd name="connsiteX116" fmla="*/ 10593135 w 12192000"/>
              <a:gd name="connsiteY116" fmla="*/ 467427 h 3781151"/>
              <a:gd name="connsiteX117" fmla="*/ 10655931 w 12192000"/>
              <a:gd name="connsiteY117" fmla="*/ 401632 h 3781151"/>
              <a:gd name="connsiteX118" fmla="*/ 10695298 w 12192000"/>
              <a:gd name="connsiteY118" fmla="*/ 391761 h 3781151"/>
              <a:gd name="connsiteX119" fmla="*/ 10761489 w 12192000"/>
              <a:gd name="connsiteY119" fmla="*/ 380170 h 3781151"/>
              <a:gd name="connsiteX120" fmla="*/ 10853610 w 12192000"/>
              <a:gd name="connsiteY120" fmla="*/ 332449 h 3781151"/>
              <a:gd name="connsiteX121" fmla="*/ 11052930 w 12192000"/>
              <a:gd name="connsiteY121" fmla="*/ 280871 h 3781151"/>
              <a:gd name="connsiteX122" fmla="*/ 11359700 w 12192000"/>
              <a:gd name="connsiteY122" fmla="*/ 158445 h 3781151"/>
              <a:gd name="connsiteX123" fmla="*/ 11672425 w 12192000"/>
              <a:gd name="connsiteY123" fmla="*/ 31452 h 3781151"/>
              <a:gd name="connsiteX124" fmla="*/ 11912086 w 12192000"/>
              <a:gd name="connsiteY124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569515 w 12192000"/>
              <a:gd name="connsiteY102" fmla="*/ 1207037 h 3781151"/>
              <a:gd name="connsiteX103" fmla="*/ 8672452 w 12192000"/>
              <a:gd name="connsiteY103" fmla="*/ 1135782 h 3781151"/>
              <a:gd name="connsiteX104" fmla="*/ 8824768 w 12192000"/>
              <a:gd name="connsiteY104" fmla="*/ 1121217 h 3781151"/>
              <a:gd name="connsiteX105" fmla="*/ 8909609 w 12192000"/>
              <a:gd name="connsiteY105" fmla="*/ 1087532 h 3781151"/>
              <a:gd name="connsiteX106" fmla="*/ 9036318 w 12192000"/>
              <a:gd name="connsiteY106" fmla="*/ 994500 h 3781151"/>
              <a:gd name="connsiteX107" fmla="*/ 9230382 w 12192000"/>
              <a:gd name="connsiteY107" fmla="*/ 955654 h 3781151"/>
              <a:gd name="connsiteX108" fmla="*/ 9347314 w 12192000"/>
              <a:gd name="connsiteY108" fmla="*/ 933744 h 3781151"/>
              <a:gd name="connsiteX109" fmla="*/ 9492995 w 12192000"/>
              <a:gd name="connsiteY109" fmla="*/ 830749 h 3781151"/>
              <a:gd name="connsiteX110" fmla="*/ 9568501 w 12192000"/>
              <a:gd name="connsiteY110" fmla="*/ 787793 h 3781151"/>
              <a:gd name="connsiteX111" fmla="*/ 9691686 w 12192000"/>
              <a:gd name="connsiteY111" fmla="*/ 738088 h 3781151"/>
              <a:gd name="connsiteX112" fmla="*/ 9728219 w 12192000"/>
              <a:gd name="connsiteY112" fmla="*/ 719921 h 3781151"/>
              <a:gd name="connsiteX113" fmla="*/ 10080661 w 12192000"/>
              <a:gd name="connsiteY113" fmla="*/ 505423 h 3781151"/>
              <a:gd name="connsiteX114" fmla="*/ 10335073 w 12192000"/>
              <a:gd name="connsiteY114" fmla="*/ 523921 h 3781151"/>
              <a:gd name="connsiteX115" fmla="*/ 10593135 w 12192000"/>
              <a:gd name="connsiteY115" fmla="*/ 467427 h 3781151"/>
              <a:gd name="connsiteX116" fmla="*/ 10655931 w 12192000"/>
              <a:gd name="connsiteY116" fmla="*/ 401632 h 3781151"/>
              <a:gd name="connsiteX117" fmla="*/ 10695298 w 12192000"/>
              <a:gd name="connsiteY117" fmla="*/ 391761 h 3781151"/>
              <a:gd name="connsiteX118" fmla="*/ 10761489 w 12192000"/>
              <a:gd name="connsiteY118" fmla="*/ 380170 h 3781151"/>
              <a:gd name="connsiteX119" fmla="*/ 10853610 w 12192000"/>
              <a:gd name="connsiteY119" fmla="*/ 332449 h 3781151"/>
              <a:gd name="connsiteX120" fmla="*/ 11052930 w 12192000"/>
              <a:gd name="connsiteY120" fmla="*/ 280871 h 3781151"/>
              <a:gd name="connsiteX121" fmla="*/ 11359700 w 12192000"/>
              <a:gd name="connsiteY121" fmla="*/ 158445 h 3781151"/>
              <a:gd name="connsiteX122" fmla="*/ 11672425 w 12192000"/>
              <a:gd name="connsiteY122" fmla="*/ 31452 h 3781151"/>
              <a:gd name="connsiteX123" fmla="*/ 11912086 w 12192000"/>
              <a:gd name="connsiteY123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672452 w 12192000"/>
              <a:gd name="connsiteY102" fmla="*/ 1135782 h 3781151"/>
              <a:gd name="connsiteX103" fmla="*/ 8824768 w 12192000"/>
              <a:gd name="connsiteY103" fmla="*/ 1121217 h 3781151"/>
              <a:gd name="connsiteX104" fmla="*/ 8909609 w 12192000"/>
              <a:gd name="connsiteY104" fmla="*/ 1087532 h 3781151"/>
              <a:gd name="connsiteX105" fmla="*/ 9036318 w 12192000"/>
              <a:gd name="connsiteY105" fmla="*/ 994500 h 3781151"/>
              <a:gd name="connsiteX106" fmla="*/ 9230382 w 12192000"/>
              <a:gd name="connsiteY106" fmla="*/ 955654 h 3781151"/>
              <a:gd name="connsiteX107" fmla="*/ 9347314 w 12192000"/>
              <a:gd name="connsiteY107" fmla="*/ 933744 h 3781151"/>
              <a:gd name="connsiteX108" fmla="*/ 9492995 w 12192000"/>
              <a:gd name="connsiteY108" fmla="*/ 830749 h 3781151"/>
              <a:gd name="connsiteX109" fmla="*/ 9568501 w 12192000"/>
              <a:gd name="connsiteY109" fmla="*/ 787793 h 3781151"/>
              <a:gd name="connsiteX110" fmla="*/ 9691686 w 12192000"/>
              <a:gd name="connsiteY110" fmla="*/ 738088 h 3781151"/>
              <a:gd name="connsiteX111" fmla="*/ 9728219 w 12192000"/>
              <a:gd name="connsiteY111" fmla="*/ 719921 h 3781151"/>
              <a:gd name="connsiteX112" fmla="*/ 10080661 w 12192000"/>
              <a:gd name="connsiteY112" fmla="*/ 505423 h 3781151"/>
              <a:gd name="connsiteX113" fmla="*/ 10335073 w 12192000"/>
              <a:gd name="connsiteY113" fmla="*/ 523921 h 3781151"/>
              <a:gd name="connsiteX114" fmla="*/ 10593135 w 12192000"/>
              <a:gd name="connsiteY114" fmla="*/ 467427 h 3781151"/>
              <a:gd name="connsiteX115" fmla="*/ 10655931 w 12192000"/>
              <a:gd name="connsiteY115" fmla="*/ 401632 h 3781151"/>
              <a:gd name="connsiteX116" fmla="*/ 10695298 w 12192000"/>
              <a:gd name="connsiteY116" fmla="*/ 391761 h 3781151"/>
              <a:gd name="connsiteX117" fmla="*/ 10761489 w 12192000"/>
              <a:gd name="connsiteY117" fmla="*/ 380170 h 3781151"/>
              <a:gd name="connsiteX118" fmla="*/ 10853610 w 12192000"/>
              <a:gd name="connsiteY118" fmla="*/ 332449 h 3781151"/>
              <a:gd name="connsiteX119" fmla="*/ 11052930 w 12192000"/>
              <a:gd name="connsiteY119" fmla="*/ 280871 h 3781151"/>
              <a:gd name="connsiteX120" fmla="*/ 11359700 w 12192000"/>
              <a:gd name="connsiteY120" fmla="*/ 158445 h 3781151"/>
              <a:gd name="connsiteX121" fmla="*/ 11672425 w 12192000"/>
              <a:gd name="connsiteY121" fmla="*/ 31452 h 3781151"/>
              <a:gd name="connsiteX122" fmla="*/ 11912086 w 12192000"/>
              <a:gd name="connsiteY122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9728219 w 12192000"/>
              <a:gd name="connsiteY110" fmla="*/ 719921 h 3781151"/>
              <a:gd name="connsiteX111" fmla="*/ 10080661 w 12192000"/>
              <a:gd name="connsiteY111" fmla="*/ 505423 h 3781151"/>
              <a:gd name="connsiteX112" fmla="*/ 10335073 w 12192000"/>
              <a:gd name="connsiteY112" fmla="*/ 523921 h 3781151"/>
              <a:gd name="connsiteX113" fmla="*/ 10593135 w 12192000"/>
              <a:gd name="connsiteY113" fmla="*/ 467427 h 3781151"/>
              <a:gd name="connsiteX114" fmla="*/ 10655931 w 12192000"/>
              <a:gd name="connsiteY114" fmla="*/ 401632 h 3781151"/>
              <a:gd name="connsiteX115" fmla="*/ 10695298 w 12192000"/>
              <a:gd name="connsiteY115" fmla="*/ 391761 h 3781151"/>
              <a:gd name="connsiteX116" fmla="*/ 10761489 w 12192000"/>
              <a:gd name="connsiteY116" fmla="*/ 380170 h 3781151"/>
              <a:gd name="connsiteX117" fmla="*/ 10853610 w 12192000"/>
              <a:gd name="connsiteY117" fmla="*/ 332449 h 3781151"/>
              <a:gd name="connsiteX118" fmla="*/ 11052930 w 12192000"/>
              <a:gd name="connsiteY118" fmla="*/ 280871 h 3781151"/>
              <a:gd name="connsiteX119" fmla="*/ 11359700 w 12192000"/>
              <a:gd name="connsiteY119" fmla="*/ 158445 h 3781151"/>
              <a:gd name="connsiteX120" fmla="*/ 11672425 w 12192000"/>
              <a:gd name="connsiteY120" fmla="*/ 31452 h 3781151"/>
              <a:gd name="connsiteX121" fmla="*/ 11912086 w 12192000"/>
              <a:gd name="connsiteY121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9728219 w 12192000"/>
              <a:gd name="connsiteY110" fmla="*/ 719921 h 3781151"/>
              <a:gd name="connsiteX111" fmla="*/ 10335073 w 12192000"/>
              <a:gd name="connsiteY111" fmla="*/ 523921 h 3781151"/>
              <a:gd name="connsiteX112" fmla="*/ 10593135 w 12192000"/>
              <a:gd name="connsiteY112" fmla="*/ 467427 h 3781151"/>
              <a:gd name="connsiteX113" fmla="*/ 10655931 w 12192000"/>
              <a:gd name="connsiteY113" fmla="*/ 401632 h 3781151"/>
              <a:gd name="connsiteX114" fmla="*/ 10695298 w 12192000"/>
              <a:gd name="connsiteY114" fmla="*/ 391761 h 3781151"/>
              <a:gd name="connsiteX115" fmla="*/ 10761489 w 12192000"/>
              <a:gd name="connsiteY115" fmla="*/ 380170 h 3781151"/>
              <a:gd name="connsiteX116" fmla="*/ 10853610 w 12192000"/>
              <a:gd name="connsiteY116" fmla="*/ 332449 h 3781151"/>
              <a:gd name="connsiteX117" fmla="*/ 11052930 w 12192000"/>
              <a:gd name="connsiteY117" fmla="*/ 280871 h 3781151"/>
              <a:gd name="connsiteX118" fmla="*/ 11359700 w 12192000"/>
              <a:gd name="connsiteY118" fmla="*/ 158445 h 3781151"/>
              <a:gd name="connsiteX119" fmla="*/ 11672425 w 12192000"/>
              <a:gd name="connsiteY119" fmla="*/ 31452 h 3781151"/>
              <a:gd name="connsiteX120" fmla="*/ 11912086 w 12192000"/>
              <a:gd name="connsiteY12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10335073 w 12192000"/>
              <a:gd name="connsiteY110" fmla="*/ 523921 h 3781151"/>
              <a:gd name="connsiteX111" fmla="*/ 10593135 w 12192000"/>
              <a:gd name="connsiteY111" fmla="*/ 467427 h 3781151"/>
              <a:gd name="connsiteX112" fmla="*/ 10655931 w 12192000"/>
              <a:gd name="connsiteY112" fmla="*/ 401632 h 3781151"/>
              <a:gd name="connsiteX113" fmla="*/ 10695298 w 12192000"/>
              <a:gd name="connsiteY113" fmla="*/ 391761 h 3781151"/>
              <a:gd name="connsiteX114" fmla="*/ 10761489 w 12192000"/>
              <a:gd name="connsiteY114" fmla="*/ 380170 h 3781151"/>
              <a:gd name="connsiteX115" fmla="*/ 10853610 w 12192000"/>
              <a:gd name="connsiteY115" fmla="*/ 332449 h 3781151"/>
              <a:gd name="connsiteX116" fmla="*/ 11052930 w 12192000"/>
              <a:gd name="connsiteY116" fmla="*/ 280871 h 3781151"/>
              <a:gd name="connsiteX117" fmla="*/ 11359700 w 12192000"/>
              <a:gd name="connsiteY117" fmla="*/ 158445 h 3781151"/>
              <a:gd name="connsiteX118" fmla="*/ 11672425 w 12192000"/>
              <a:gd name="connsiteY118" fmla="*/ 31452 h 3781151"/>
              <a:gd name="connsiteX119" fmla="*/ 11912086 w 12192000"/>
              <a:gd name="connsiteY11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866007 w 12192000"/>
              <a:gd name="connsiteY96" fmla="*/ 1305544 h 3781151"/>
              <a:gd name="connsiteX97" fmla="*/ 8068308 w 12192000"/>
              <a:gd name="connsiteY97" fmla="*/ 1283051 h 3781151"/>
              <a:gd name="connsiteX98" fmla="*/ 8202385 w 12192000"/>
              <a:gd name="connsiteY98" fmla="*/ 1312300 h 3781151"/>
              <a:gd name="connsiteX99" fmla="*/ 8367138 w 12192000"/>
              <a:gd name="connsiteY99" fmla="*/ 1289211 h 3781151"/>
              <a:gd name="connsiteX100" fmla="*/ 8396799 w 12192000"/>
              <a:gd name="connsiteY100" fmla="*/ 1291584 h 3781151"/>
              <a:gd name="connsiteX101" fmla="*/ 8824768 w 12192000"/>
              <a:gd name="connsiteY101" fmla="*/ 1121217 h 3781151"/>
              <a:gd name="connsiteX102" fmla="*/ 8909609 w 12192000"/>
              <a:gd name="connsiteY102" fmla="*/ 1087532 h 3781151"/>
              <a:gd name="connsiteX103" fmla="*/ 9036318 w 12192000"/>
              <a:gd name="connsiteY103" fmla="*/ 994500 h 3781151"/>
              <a:gd name="connsiteX104" fmla="*/ 9230382 w 12192000"/>
              <a:gd name="connsiteY104" fmla="*/ 955654 h 3781151"/>
              <a:gd name="connsiteX105" fmla="*/ 9347314 w 12192000"/>
              <a:gd name="connsiteY105" fmla="*/ 933744 h 3781151"/>
              <a:gd name="connsiteX106" fmla="*/ 9492995 w 12192000"/>
              <a:gd name="connsiteY106" fmla="*/ 830749 h 3781151"/>
              <a:gd name="connsiteX107" fmla="*/ 9568501 w 12192000"/>
              <a:gd name="connsiteY107" fmla="*/ 787793 h 3781151"/>
              <a:gd name="connsiteX108" fmla="*/ 9691686 w 12192000"/>
              <a:gd name="connsiteY108" fmla="*/ 738088 h 3781151"/>
              <a:gd name="connsiteX109" fmla="*/ 10335073 w 12192000"/>
              <a:gd name="connsiteY109" fmla="*/ 523921 h 3781151"/>
              <a:gd name="connsiteX110" fmla="*/ 10593135 w 12192000"/>
              <a:gd name="connsiteY110" fmla="*/ 467427 h 3781151"/>
              <a:gd name="connsiteX111" fmla="*/ 10655931 w 12192000"/>
              <a:gd name="connsiteY111" fmla="*/ 401632 h 3781151"/>
              <a:gd name="connsiteX112" fmla="*/ 10695298 w 12192000"/>
              <a:gd name="connsiteY112" fmla="*/ 391761 h 3781151"/>
              <a:gd name="connsiteX113" fmla="*/ 10761489 w 12192000"/>
              <a:gd name="connsiteY113" fmla="*/ 380170 h 3781151"/>
              <a:gd name="connsiteX114" fmla="*/ 10853610 w 12192000"/>
              <a:gd name="connsiteY114" fmla="*/ 332449 h 3781151"/>
              <a:gd name="connsiteX115" fmla="*/ 11052930 w 12192000"/>
              <a:gd name="connsiteY115" fmla="*/ 280871 h 3781151"/>
              <a:gd name="connsiteX116" fmla="*/ 11359700 w 12192000"/>
              <a:gd name="connsiteY116" fmla="*/ 158445 h 3781151"/>
              <a:gd name="connsiteX117" fmla="*/ 11672425 w 12192000"/>
              <a:gd name="connsiteY117" fmla="*/ 31452 h 3781151"/>
              <a:gd name="connsiteX118" fmla="*/ 11912086 w 12192000"/>
              <a:gd name="connsiteY118" fmla="*/ 45240 h 378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12192000" h="3781151">
                <a:moveTo>
                  <a:pt x="11912086" y="45240"/>
                </a:moveTo>
                <a:cubicBezTo>
                  <a:pt x="11978685" y="44809"/>
                  <a:pt x="12131701" y="5428"/>
                  <a:pt x="12178353" y="0"/>
                </a:cubicBezTo>
                <a:lnTo>
                  <a:pt x="12192000" y="12672"/>
                </a:lnTo>
                <a:lnTo>
                  <a:pt x="12192000" y="3781151"/>
                </a:lnTo>
                <a:lnTo>
                  <a:pt x="0" y="3781151"/>
                </a:lnTo>
                <a:lnTo>
                  <a:pt x="0" y="3053542"/>
                </a:lnTo>
                <a:lnTo>
                  <a:pt x="8171" y="3051191"/>
                </a:lnTo>
                <a:cubicBezTo>
                  <a:pt x="28756" y="3043875"/>
                  <a:pt x="48583" y="3035495"/>
                  <a:pt x="67297" y="3026485"/>
                </a:cubicBezTo>
                <a:cubicBezTo>
                  <a:pt x="89015" y="3055804"/>
                  <a:pt x="155058" y="3003158"/>
                  <a:pt x="156970" y="3066095"/>
                </a:cubicBezTo>
                <a:cubicBezTo>
                  <a:pt x="182504" y="3055761"/>
                  <a:pt x="194363" y="3027142"/>
                  <a:pt x="191925" y="3069149"/>
                </a:cubicBezTo>
                <a:cubicBezTo>
                  <a:pt x="226275" y="3060156"/>
                  <a:pt x="217518" y="3125136"/>
                  <a:pt x="260901" y="3111386"/>
                </a:cubicBezTo>
                <a:cubicBezTo>
                  <a:pt x="237722" y="3013204"/>
                  <a:pt x="375117" y="3046101"/>
                  <a:pt x="408315" y="2967418"/>
                </a:cubicBezTo>
                <a:cubicBezTo>
                  <a:pt x="497601" y="2998081"/>
                  <a:pt x="567973" y="2940149"/>
                  <a:pt x="658076" y="2930787"/>
                </a:cubicBezTo>
                <a:cubicBezTo>
                  <a:pt x="708095" y="2995959"/>
                  <a:pt x="785916" y="2931372"/>
                  <a:pt x="851279" y="2924771"/>
                </a:cubicBezTo>
                <a:cubicBezTo>
                  <a:pt x="916106" y="2907445"/>
                  <a:pt x="960543" y="2837916"/>
                  <a:pt x="1047040" y="2826828"/>
                </a:cubicBezTo>
                <a:cubicBezTo>
                  <a:pt x="1130754" y="2752596"/>
                  <a:pt x="1276437" y="2781431"/>
                  <a:pt x="1377085" y="2735410"/>
                </a:cubicBezTo>
                <a:cubicBezTo>
                  <a:pt x="1444016" y="2785754"/>
                  <a:pt x="1403964" y="2734873"/>
                  <a:pt x="1465015" y="2734757"/>
                </a:cubicBezTo>
                <a:cubicBezTo>
                  <a:pt x="1515376" y="2730917"/>
                  <a:pt x="1612560" y="2724306"/>
                  <a:pt x="1679251" y="2712367"/>
                </a:cubicBezTo>
                <a:cubicBezTo>
                  <a:pt x="1721132" y="2669280"/>
                  <a:pt x="1814171" y="2719581"/>
                  <a:pt x="1865161" y="2663121"/>
                </a:cubicBezTo>
                <a:cubicBezTo>
                  <a:pt x="1885508" y="2647236"/>
                  <a:pt x="1958240" y="2627918"/>
                  <a:pt x="1977927" y="2642448"/>
                </a:cubicBezTo>
                <a:cubicBezTo>
                  <a:pt x="1994313" y="2642169"/>
                  <a:pt x="2009788" y="2630665"/>
                  <a:pt x="2023175" y="2648402"/>
                </a:cubicBezTo>
                <a:cubicBezTo>
                  <a:pt x="2027984" y="2653519"/>
                  <a:pt x="2034136" y="2654134"/>
                  <a:pt x="2040685" y="2652651"/>
                </a:cubicBezTo>
                <a:lnTo>
                  <a:pt x="2057102" y="2645758"/>
                </a:lnTo>
                <a:lnTo>
                  <a:pt x="2052057" y="2618002"/>
                </a:lnTo>
                <a:lnTo>
                  <a:pt x="2052988" y="2617321"/>
                </a:lnTo>
                <a:cubicBezTo>
                  <a:pt x="2058901" y="2612479"/>
                  <a:pt x="2065203" y="2609553"/>
                  <a:pt x="2075835" y="2625051"/>
                </a:cubicBezTo>
                <a:cubicBezTo>
                  <a:pt x="2086915" y="2617266"/>
                  <a:pt x="2090174" y="2605518"/>
                  <a:pt x="2105280" y="2621772"/>
                </a:cubicBezTo>
                <a:cubicBezTo>
                  <a:pt x="2137889" y="2610864"/>
                  <a:pt x="2228682" y="2579548"/>
                  <a:pt x="2271487" y="2559602"/>
                </a:cubicBezTo>
                <a:cubicBezTo>
                  <a:pt x="2329085" y="2546134"/>
                  <a:pt x="2359908" y="2564442"/>
                  <a:pt x="2450874" y="2540963"/>
                </a:cubicBezTo>
                <a:cubicBezTo>
                  <a:pt x="2458291" y="2494924"/>
                  <a:pt x="2488302" y="2535186"/>
                  <a:pt x="2507266" y="2511976"/>
                </a:cubicBezTo>
                <a:cubicBezTo>
                  <a:pt x="2558011" y="2487992"/>
                  <a:pt x="2594040" y="2465160"/>
                  <a:pt x="2641503" y="2426341"/>
                </a:cubicBezTo>
                <a:cubicBezTo>
                  <a:pt x="2651261" y="2338141"/>
                  <a:pt x="2751064" y="2385948"/>
                  <a:pt x="2795149" y="2294935"/>
                </a:cubicBezTo>
                <a:cubicBezTo>
                  <a:pt x="2849418" y="2251684"/>
                  <a:pt x="2898877" y="2247383"/>
                  <a:pt x="2957554" y="2180877"/>
                </a:cubicBezTo>
                <a:cubicBezTo>
                  <a:pt x="2981173" y="2203103"/>
                  <a:pt x="2991267" y="2163934"/>
                  <a:pt x="3003677" y="2154878"/>
                </a:cubicBezTo>
                <a:cubicBezTo>
                  <a:pt x="3061300" y="2123913"/>
                  <a:pt x="3237969" y="2038624"/>
                  <a:pt x="3303290" y="1995084"/>
                </a:cubicBezTo>
                <a:cubicBezTo>
                  <a:pt x="3332789" y="1977297"/>
                  <a:pt x="3365695" y="1919146"/>
                  <a:pt x="3395602" y="1893639"/>
                </a:cubicBezTo>
                <a:lnTo>
                  <a:pt x="3430100" y="1867444"/>
                </a:lnTo>
                <a:lnTo>
                  <a:pt x="3437914" y="1869491"/>
                </a:lnTo>
                <a:lnTo>
                  <a:pt x="3438972" y="1871208"/>
                </a:lnTo>
                <a:lnTo>
                  <a:pt x="3547723" y="1831216"/>
                </a:lnTo>
                <a:cubicBezTo>
                  <a:pt x="3552630" y="1827126"/>
                  <a:pt x="3559871" y="1824701"/>
                  <a:pt x="3572350" y="1826069"/>
                </a:cubicBezTo>
                <a:lnTo>
                  <a:pt x="3575291" y="1827289"/>
                </a:lnTo>
                <a:lnTo>
                  <a:pt x="3595183" y="1816299"/>
                </a:lnTo>
                <a:cubicBezTo>
                  <a:pt x="3601515" y="1811585"/>
                  <a:pt x="3607034" y="1805917"/>
                  <a:pt x="3611353" y="1798929"/>
                </a:cubicBezTo>
                <a:cubicBezTo>
                  <a:pt x="3682924" y="1824101"/>
                  <a:pt x="3749808" y="1802343"/>
                  <a:pt x="3825586" y="1798552"/>
                </a:cubicBezTo>
                <a:cubicBezTo>
                  <a:pt x="3916204" y="1785116"/>
                  <a:pt x="4063775" y="1766619"/>
                  <a:pt x="4166327" y="1747015"/>
                </a:cubicBezTo>
                <a:cubicBezTo>
                  <a:pt x="4242504" y="1696035"/>
                  <a:pt x="4349880" y="1693056"/>
                  <a:pt x="4437661" y="1663068"/>
                </a:cubicBezTo>
                <a:cubicBezTo>
                  <a:pt x="4488900" y="1701750"/>
                  <a:pt x="4460066" y="1663570"/>
                  <a:pt x="4510862" y="1665514"/>
                </a:cubicBezTo>
                <a:cubicBezTo>
                  <a:pt x="4494570" y="1625937"/>
                  <a:pt x="4573332" y="1680866"/>
                  <a:pt x="4573217" y="1633854"/>
                </a:cubicBezTo>
                <a:lnTo>
                  <a:pt x="4605137" y="1644474"/>
                </a:lnTo>
                <a:lnTo>
                  <a:pt x="4623509" y="1643919"/>
                </a:lnTo>
                <a:lnTo>
                  <a:pt x="4629310" y="1653854"/>
                </a:lnTo>
                <a:lnTo>
                  <a:pt x="4657404" y="1660247"/>
                </a:lnTo>
                <a:cubicBezTo>
                  <a:pt x="4667829" y="1661084"/>
                  <a:pt x="4678935" y="1660158"/>
                  <a:pt x="4691044" y="1656408"/>
                </a:cubicBezTo>
                <a:cubicBezTo>
                  <a:pt x="4729679" y="1626597"/>
                  <a:pt x="4802640" y="1666115"/>
                  <a:pt x="4850032" y="1626917"/>
                </a:cubicBezTo>
                <a:cubicBezTo>
                  <a:pt x="4868357" y="1616087"/>
                  <a:pt x="4930559" y="1604512"/>
                  <a:pt x="4945654" y="1615689"/>
                </a:cubicBezTo>
                <a:cubicBezTo>
                  <a:pt x="4959310" y="1616030"/>
                  <a:pt x="4973195" y="1608214"/>
                  <a:pt x="4982770" y="1621504"/>
                </a:cubicBezTo>
                <a:cubicBezTo>
                  <a:pt x="4996971" y="1636961"/>
                  <a:pt x="5035380" y="1600988"/>
                  <a:pt x="5034068" y="1622846"/>
                </a:cubicBezTo>
                <a:cubicBezTo>
                  <a:pt x="5061512" y="1597974"/>
                  <a:pt x="5127967" y="1605147"/>
                  <a:pt x="5157133" y="1608775"/>
                </a:cubicBezTo>
                <a:cubicBezTo>
                  <a:pt x="5206729" y="1603324"/>
                  <a:pt x="5295851" y="1596182"/>
                  <a:pt x="5331645" y="1590152"/>
                </a:cubicBezTo>
                <a:cubicBezTo>
                  <a:pt x="5333984" y="1592710"/>
                  <a:pt x="5336792" y="1594964"/>
                  <a:pt x="5339977" y="1596841"/>
                </a:cubicBezTo>
                <a:cubicBezTo>
                  <a:pt x="5358481" y="1607745"/>
                  <a:pt x="5385498" y="1603866"/>
                  <a:pt x="5400314" y="1588177"/>
                </a:cubicBezTo>
                <a:cubicBezTo>
                  <a:pt x="5472382" y="1534711"/>
                  <a:pt x="5542525" y="1525044"/>
                  <a:pt x="5607257" y="1505972"/>
                </a:cubicBezTo>
                <a:cubicBezTo>
                  <a:pt x="5680984" y="1489008"/>
                  <a:pt x="5636802" y="1544517"/>
                  <a:pt x="5725292" y="1490473"/>
                </a:cubicBezTo>
                <a:cubicBezTo>
                  <a:pt x="5737022" y="1505421"/>
                  <a:pt x="5748880" y="1504359"/>
                  <a:pt x="5767898" y="1493335"/>
                </a:cubicBezTo>
                <a:cubicBezTo>
                  <a:pt x="5803852" y="1486328"/>
                  <a:pt x="5805362" y="1528317"/>
                  <a:pt x="5839240" y="1497610"/>
                </a:cubicBezTo>
                <a:lnTo>
                  <a:pt x="5905402" y="1514878"/>
                </a:lnTo>
                <a:cubicBezTo>
                  <a:pt x="5901291" y="1508724"/>
                  <a:pt x="5950204" y="1492204"/>
                  <a:pt x="5964698" y="1489113"/>
                </a:cubicBezTo>
                <a:cubicBezTo>
                  <a:pt x="5995812" y="1486079"/>
                  <a:pt x="5996433" y="1454360"/>
                  <a:pt x="6017881" y="1478726"/>
                </a:cubicBezTo>
                <a:lnTo>
                  <a:pt x="6023244" y="1485861"/>
                </a:lnTo>
                <a:lnTo>
                  <a:pt x="6030193" y="1485330"/>
                </a:lnTo>
                <a:cubicBezTo>
                  <a:pt x="6033618" y="1484104"/>
                  <a:pt x="6034983" y="1481614"/>
                  <a:pt x="6032755" y="1476614"/>
                </a:cubicBezTo>
                <a:cubicBezTo>
                  <a:pt x="6067194" y="1490239"/>
                  <a:pt x="6088466" y="1448679"/>
                  <a:pt x="6114491" y="1435020"/>
                </a:cubicBezTo>
                <a:cubicBezTo>
                  <a:pt x="6142064" y="1449615"/>
                  <a:pt x="6169479" y="1406568"/>
                  <a:pt x="6228089" y="1392213"/>
                </a:cubicBezTo>
                <a:cubicBezTo>
                  <a:pt x="6243312" y="1400769"/>
                  <a:pt x="6253169" y="1398278"/>
                  <a:pt x="6266132" y="1396181"/>
                </a:cubicBezTo>
                <a:lnTo>
                  <a:pt x="6266284" y="1396172"/>
                </a:lnTo>
                <a:lnTo>
                  <a:pt x="6267815" y="1401423"/>
                </a:lnTo>
                <a:cubicBezTo>
                  <a:pt x="6269799" y="1402279"/>
                  <a:pt x="6272864" y="1402139"/>
                  <a:pt x="6277660" y="1400632"/>
                </a:cubicBezTo>
                <a:lnTo>
                  <a:pt x="6290206" y="1395045"/>
                </a:lnTo>
                <a:lnTo>
                  <a:pt x="6318021" y="1401415"/>
                </a:lnTo>
                <a:lnTo>
                  <a:pt x="6319318" y="1402047"/>
                </a:lnTo>
                <a:cubicBezTo>
                  <a:pt x="6334539" y="1420654"/>
                  <a:pt x="6367219" y="1433921"/>
                  <a:pt x="6391161" y="1439443"/>
                </a:cubicBezTo>
                <a:cubicBezTo>
                  <a:pt x="6434439" y="1452557"/>
                  <a:pt x="6407965" y="1524529"/>
                  <a:pt x="6458507" y="1506631"/>
                </a:cubicBezTo>
                <a:cubicBezTo>
                  <a:pt x="6498962" y="1519088"/>
                  <a:pt x="6528008" y="1546659"/>
                  <a:pt x="6567007" y="1543856"/>
                </a:cubicBezTo>
                <a:cubicBezTo>
                  <a:pt x="6576136" y="1561541"/>
                  <a:pt x="6587386" y="1570794"/>
                  <a:pt x="6607554" y="1553791"/>
                </a:cubicBezTo>
                <a:lnTo>
                  <a:pt x="6731017" y="1571341"/>
                </a:lnTo>
                <a:lnTo>
                  <a:pt x="6734116" y="1568435"/>
                </a:lnTo>
                <a:cubicBezTo>
                  <a:pt x="6794984" y="1521745"/>
                  <a:pt x="6859485" y="1498439"/>
                  <a:pt x="6918249" y="1468691"/>
                </a:cubicBezTo>
                <a:cubicBezTo>
                  <a:pt x="7009071" y="1429904"/>
                  <a:pt x="6969691" y="1514055"/>
                  <a:pt x="7067518" y="1422257"/>
                </a:cubicBezTo>
                <a:cubicBezTo>
                  <a:pt x="7087823" y="1439788"/>
                  <a:pt x="7102980" y="1435790"/>
                  <a:pt x="7124203" y="1416853"/>
                </a:cubicBezTo>
                <a:cubicBezTo>
                  <a:pt x="7168915" y="1399637"/>
                  <a:pt x="7184820" y="1455712"/>
                  <a:pt x="7218949" y="1407112"/>
                </a:cubicBezTo>
                <a:cubicBezTo>
                  <a:pt x="7221159" y="1439394"/>
                  <a:pt x="7309021" y="1389335"/>
                  <a:pt x="7298895" y="1427110"/>
                </a:cubicBezTo>
                <a:cubicBezTo>
                  <a:pt x="7337930" y="1443950"/>
                  <a:pt x="7336913" y="1394754"/>
                  <a:pt x="7374497" y="1408155"/>
                </a:cubicBezTo>
                <a:cubicBezTo>
                  <a:pt x="7409515" y="1402378"/>
                  <a:pt x="7344382" y="1383073"/>
                  <a:pt x="7380250" y="1368474"/>
                </a:cubicBezTo>
                <a:cubicBezTo>
                  <a:pt x="7425618" y="1356098"/>
                  <a:pt x="7406453" y="1302042"/>
                  <a:pt x="7464957" y="1359648"/>
                </a:cubicBezTo>
                <a:cubicBezTo>
                  <a:pt x="7505651" y="1327423"/>
                  <a:pt x="7525583" y="1355458"/>
                  <a:pt x="7594747" y="1350130"/>
                </a:cubicBezTo>
                <a:cubicBezTo>
                  <a:pt x="7661589" y="1341113"/>
                  <a:pt x="7787080" y="1316724"/>
                  <a:pt x="7866007" y="1305544"/>
                </a:cubicBezTo>
                <a:cubicBezTo>
                  <a:pt x="7934731" y="1261485"/>
                  <a:pt x="7989941" y="1296492"/>
                  <a:pt x="8068308" y="1283051"/>
                </a:cubicBezTo>
                <a:cubicBezTo>
                  <a:pt x="8126898" y="1215106"/>
                  <a:pt x="8140003" y="1333948"/>
                  <a:pt x="8202385" y="1312300"/>
                </a:cubicBezTo>
                <a:cubicBezTo>
                  <a:pt x="8291179" y="1240185"/>
                  <a:pt x="8212592" y="1349983"/>
                  <a:pt x="8367138" y="1289211"/>
                </a:cubicBezTo>
                <a:cubicBezTo>
                  <a:pt x="8373739" y="1279547"/>
                  <a:pt x="8395557" y="1281284"/>
                  <a:pt x="8396799" y="1291584"/>
                </a:cubicBezTo>
                <a:cubicBezTo>
                  <a:pt x="8473071" y="1263585"/>
                  <a:pt x="8739300" y="1155226"/>
                  <a:pt x="8824768" y="1121217"/>
                </a:cubicBezTo>
                <a:cubicBezTo>
                  <a:pt x="8831110" y="1064170"/>
                  <a:pt x="8888407" y="1109066"/>
                  <a:pt x="8909609" y="1087532"/>
                </a:cubicBezTo>
                <a:cubicBezTo>
                  <a:pt x="8969149" y="1135268"/>
                  <a:pt x="8993146" y="1005324"/>
                  <a:pt x="9036318" y="994500"/>
                </a:cubicBezTo>
                <a:cubicBezTo>
                  <a:pt x="9111833" y="985376"/>
                  <a:pt x="9208822" y="1024926"/>
                  <a:pt x="9230382" y="955654"/>
                </a:cubicBezTo>
                <a:cubicBezTo>
                  <a:pt x="9282215" y="945528"/>
                  <a:pt x="9303545" y="954561"/>
                  <a:pt x="9347314" y="933744"/>
                </a:cubicBezTo>
                <a:cubicBezTo>
                  <a:pt x="9391763" y="896172"/>
                  <a:pt x="9519876" y="898486"/>
                  <a:pt x="9492995" y="830749"/>
                </a:cubicBezTo>
                <a:cubicBezTo>
                  <a:pt x="9496096" y="785926"/>
                  <a:pt x="9581066" y="832093"/>
                  <a:pt x="9568501" y="787793"/>
                </a:cubicBezTo>
                <a:cubicBezTo>
                  <a:pt x="9605859" y="808858"/>
                  <a:pt x="9643722" y="748912"/>
                  <a:pt x="9691686" y="738088"/>
                </a:cubicBezTo>
                <a:cubicBezTo>
                  <a:pt x="9819448" y="694109"/>
                  <a:pt x="10184832" y="569031"/>
                  <a:pt x="10335073" y="523921"/>
                </a:cubicBezTo>
                <a:cubicBezTo>
                  <a:pt x="10360847" y="467808"/>
                  <a:pt x="10551101" y="480568"/>
                  <a:pt x="10593135" y="467427"/>
                </a:cubicBezTo>
                <a:cubicBezTo>
                  <a:pt x="10595060" y="434512"/>
                  <a:pt x="10671327" y="446621"/>
                  <a:pt x="10655931" y="401632"/>
                </a:cubicBezTo>
                <a:cubicBezTo>
                  <a:pt x="10660917" y="380361"/>
                  <a:pt x="10682038" y="376266"/>
                  <a:pt x="10695298" y="391761"/>
                </a:cubicBezTo>
                <a:cubicBezTo>
                  <a:pt x="10719777" y="382620"/>
                  <a:pt x="10730799" y="356434"/>
                  <a:pt x="10761489" y="380170"/>
                </a:cubicBezTo>
                <a:cubicBezTo>
                  <a:pt x="10795364" y="368673"/>
                  <a:pt x="10817122" y="293346"/>
                  <a:pt x="10853610" y="332449"/>
                </a:cubicBezTo>
                <a:cubicBezTo>
                  <a:pt x="10869631" y="257157"/>
                  <a:pt x="10985528" y="306780"/>
                  <a:pt x="11052930" y="280871"/>
                </a:cubicBezTo>
                <a:cubicBezTo>
                  <a:pt x="11163601" y="187055"/>
                  <a:pt x="11297851" y="156453"/>
                  <a:pt x="11359700" y="158445"/>
                </a:cubicBezTo>
                <a:cubicBezTo>
                  <a:pt x="11474112" y="90496"/>
                  <a:pt x="11577587" y="55229"/>
                  <a:pt x="11672425" y="31452"/>
                </a:cubicBezTo>
                <a:cubicBezTo>
                  <a:pt x="11764489" y="21683"/>
                  <a:pt x="11827765" y="50482"/>
                  <a:pt x="11912086" y="4524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13937-9228-0C4C-B3EF-AF349085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46" y="1190513"/>
            <a:ext cx="4123531" cy="23705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HCI Teori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4041" y="702860"/>
            <a:ext cx="5843939" cy="543181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B4C4539-396B-4D77-B418-A202FDAB0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84041" cy="846170"/>
          </a:xfrm>
          <a:custGeom>
            <a:avLst/>
            <a:gdLst>
              <a:gd name="connsiteX0" fmla="*/ 0 w 7605194"/>
              <a:gd name="connsiteY0" fmla="*/ 0 h 1246254"/>
              <a:gd name="connsiteX1" fmla="*/ 7605194 w 7605194"/>
              <a:gd name="connsiteY1" fmla="*/ 0 h 1246254"/>
              <a:gd name="connsiteX2" fmla="*/ 7474629 w 7605194"/>
              <a:gd name="connsiteY2" fmla="*/ 62140 h 1246254"/>
              <a:gd name="connsiteX3" fmla="*/ 7288435 w 7605194"/>
              <a:gd name="connsiteY3" fmla="*/ 50627 h 1246254"/>
              <a:gd name="connsiteX4" fmla="*/ 7155923 w 7605194"/>
              <a:gd name="connsiteY4" fmla="*/ 117325 h 1246254"/>
              <a:gd name="connsiteX5" fmla="*/ 6902454 w 7605194"/>
              <a:gd name="connsiteY5" fmla="*/ 218677 h 1246254"/>
              <a:gd name="connsiteX6" fmla="*/ 6762357 w 7605194"/>
              <a:gd name="connsiteY6" fmla="*/ 280337 h 1246254"/>
              <a:gd name="connsiteX7" fmla="*/ 6631499 w 7605194"/>
              <a:gd name="connsiteY7" fmla="*/ 310567 h 1246254"/>
              <a:gd name="connsiteX8" fmla="*/ 6458440 w 7605194"/>
              <a:gd name="connsiteY8" fmla="*/ 357008 h 1246254"/>
              <a:gd name="connsiteX9" fmla="*/ 6324003 w 7605194"/>
              <a:gd name="connsiteY9" fmla="*/ 395689 h 1246254"/>
              <a:gd name="connsiteX10" fmla="*/ 6113470 w 7605194"/>
              <a:gd name="connsiteY10" fmla="*/ 415703 h 1246254"/>
              <a:gd name="connsiteX11" fmla="*/ 5995690 w 7605194"/>
              <a:gd name="connsiteY11" fmla="*/ 469172 h 1246254"/>
              <a:gd name="connsiteX12" fmla="*/ 5867264 w 7605194"/>
              <a:gd name="connsiteY12" fmla="*/ 495827 h 1246254"/>
              <a:gd name="connsiteX13" fmla="*/ 5707574 w 7605194"/>
              <a:gd name="connsiteY13" fmla="*/ 515377 h 1246254"/>
              <a:gd name="connsiteX14" fmla="*/ 5650094 w 7605194"/>
              <a:gd name="connsiteY14" fmla="*/ 529855 h 1246254"/>
              <a:gd name="connsiteX15" fmla="*/ 5630196 w 7605194"/>
              <a:gd name="connsiteY15" fmla="*/ 546641 h 1246254"/>
              <a:gd name="connsiteX16" fmla="*/ 5601107 w 7605194"/>
              <a:gd name="connsiteY16" fmla="*/ 562496 h 1246254"/>
              <a:gd name="connsiteX17" fmla="*/ 5551268 w 7605194"/>
              <a:gd name="connsiteY17" fmla="*/ 599212 h 1246254"/>
              <a:gd name="connsiteX18" fmla="*/ 5422767 w 7605194"/>
              <a:gd name="connsiteY18" fmla="*/ 610016 h 1246254"/>
              <a:gd name="connsiteX19" fmla="*/ 5419576 w 7605194"/>
              <a:gd name="connsiteY19" fmla="*/ 619694 h 1246254"/>
              <a:gd name="connsiteX20" fmla="*/ 5382932 w 7605194"/>
              <a:gd name="connsiteY20" fmla="*/ 627097 h 1246254"/>
              <a:gd name="connsiteX21" fmla="*/ 5213714 w 7605194"/>
              <a:gd name="connsiteY21" fmla="*/ 664259 h 1246254"/>
              <a:gd name="connsiteX22" fmla="*/ 5035908 w 7605194"/>
              <a:gd name="connsiteY22" fmla="*/ 676542 h 1246254"/>
              <a:gd name="connsiteX23" fmla="*/ 5000218 w 7605194"/>
              <a:gd name="connsiteY23" fmla="*/ 698530 h 1246254"/>
              <a:gd name="connsiteX24" fmla="*/ 4946628 w 7605194"/>
              <a:gd name="connsiteY24" fmla="*/ 735163 h 1246254"/>
              <a:gd name="connsiteX25" fmla="*/ 4914425 w 7605194"/>
              <a:gd name="connsiteY25" fmla="*/ 748575 h 1246254"/>
              <a:gd name="connsiteX26" fmla="*/ 4827869 w 7605194"/>
              <a:gd name="connsiteY26" fmla="*/ 793591 h 1246254"/>
              <a:gd name="connsiteX27" fmla="*/ 4742246 w 7605194"/>
              <a:gd name="connsiteY27" fmla="*/ 845064 h 1246254"/>
              <a:gd name="connsiteX28" fmla="*/ 4674623 w 7605194"/>
              <a:gd name="connsiteY28" fmla="*/ 837344 h 1246254"/>
              <a:gd name="connsiteX29" fmla="*/ 4592157 w 7605194"/>
              <a:gd name="connsiteY29" fmla="*/ 898701 h 1246254"/>
              <a:gd name="connsiteX30" fmla="*/ 4395020 w 7605194"/>
              <a:gd name="connsiteY30" fmla="*/ 911632 h 1246254"/>
              <a:gd name="connsiteX31" fmla="*/ 4295451 w 7605194"/>
              <a:gd name="connsiteY31" fmla="*/ 900692 h 1246254"/>
              <a:gd name="connsiteX32" fmla="*/ 4183267 w 7605194"/>
              <a:gd name="connsiteY32" fmla="*/ 899692 h 1246254"/>
              <a:gd name="connsiteX33" fmla="*/ 3868727 w 7605194"/>
              <a:gd name="connsiteY33" fmla="*/ 917255 h 1246254"/>
              <a:gd name="connsiteX34" fmla="*/ 3743007 w 7605194"/>
              <a:gd name="connsiteY34" fmla="*/ 930206 h 1246254"/>
              <a:gd name="connsiteX35" fmla="*/ 3740588 w 7605194"/>
              <a:gd name="connsiteY35" fmla="*/ 942450 h 1246254"/>
              <a:gd name="connsiteX36" fmla="*/ 3700101 w 7605194"/>
              <a:gd name="connsiteY36" fmla="*/ 956776 h 1246254"/>
              <a:gd name="connsiteX37" fmla="*/ 3590677 w 7605194"/>
              <a:gd name="connsiteY37" fmla="*/ 953115 h 1246254"/>
              <a:gd name="connsiteX38" fmla="*/ 3525795 w 7605194"/>
              <a:gd name="connsiteY38" fmla="*/ 958232 h 1246254"/>
              <a:gd name="connsiteX39" fmla="*/ 3502065 w 7605194"/>
              <a:gd name="connsiteY39" fmla="*/ 971655 h 1246254"/>
              <a:gd name="connsiteX40" fmla="*/ 3468311 w 7605194"/>
              <a:gd name="connsiteY40" fmla="*/ 982682 h 1246254"/>
              <a:gd name="connsiteX41" fmla="*/ 3326498 w 7605194"/>
              <a:gd name="connsiteY41" fmla="*/ 993668 h 1246254"/>
              <a:gd name="connsiteX42" fmla="*/ 3266719 w 7605194"/>
              <a:gd name="connsiteY42" fmla="*/ 1001132 h 1246254"/>
              <a:gd name="connsiteX43" fmla="*/ 3262161 w 7605194"/>
              <a:gd name="connsiteY43" fmla="*/ 1010197 h 1246254"/>
              <a:gd name="connsiteX44" fmla="*/ 3151194 w 7605194"/>
              <a:gd name="connsiteY44" fmla="*/ 1012065 h 1246254"/>
              <a:gd name="connsiteX45" fmla="*/ 3071459 w 7605194"/>
              <a:gd name="connsiteY45" fmla="*/ 1006999 h 1246254"/>
              <a:gd name="connsiteX46" fmla="*/ 2964197 w 7605194"/>
              <a:gd name="connsiteY46" fmla="*/ 973220 h 1246254"/>
              <a:gd name="connsiteX47" fmla="*/ 2917598 w 7605194"/>
              <a:gd name="connsiteY47" fmla="*/ 991261 h 1246254"/>
              <a:gd name="connsiteX48" fmla="*/ 2791675 w 7605194"/>
              <a:gd name="connsiteY48" fmla="*/ 1021023 h 1246254"/>
              <a:gd name="connsiteX49" fmla="*/ 2728690 w 7605194"/>
              <a:gd name="connsiteY49" fmla="*/ 1048683 h 1246254"/>
              <a:gd name="connsiteX50" fmla="*/ 2691768 w 7605194"/>
              <a:gd name="connsiteY50" fmla="*/ 1056796 h 1246254"/>
              <a:gd name="connsiteX51" fmla="*/ 2491871 w 7605194"/>
              <a:gd name="connsiteY51" fmla="*/ 1096695 h 1246254"/>
              <a:gd name="connsiteX52" fmla="*/ 2349778 w 7605194"/>
              <a:gd name="connsiteY52" fmla="*/ 1146160 h 1246254"/>
              <a:gd name="connsiteX53" fmla="*/ 2175625 w 7605194"/>
              <a:gd name="connsiteY53" fmla="*/ 1174124 h 1246254"/>
              <a:gd name="connsiteX54" fmla="*/ 2037411 w 7605194"/>
              <a:gd name="connsiteY54" fmla="*/ 1168494 h 1246254"/>
              <a:gd name="connsiteX55" fmla="*/ 1973582 w 7605194"/>
              <a:gd name="connsiteY55" fmla="*/ 1163390 h 1246254"/>
              <a:gd name="connsiteX56" fmla="*/ 1723017 w 7605194"/>
              <a:gd name="connsiteY56" fmla="*/ 1160371 h 1246254"/>
              <a:gd name="connsiteX57" fmla="*/ 1678061 w 7605194"/>
              <a:gd name="connsiteY57" fmla="*/ 1147636 h 1246254"/>
              <a:gd name="connsiteX58" fmla="*/ 1609244 w 7605194"/>
              <a:gd name="connsiteY58" fmla="*/ 1142559 h 1246254"/>
              <a:gd name="connsiteX59" fmla="*/ 1588073 w 7605194"/>
              <a:gd name="connsiteY59" fmla="*/ 1138412 h 1246254"/>
              <a:gd name="connsiteX60" fmla="*/ 1377751 w 7605194"/>
              <a:gd name="connsiteY60" fmla="*/ 1108189 h 1246254"/>
              <a:gd name="connsiteX61" fmla="*/ 1269190 w 7605194"/>
              <a:gd name="connsiteY61" fmla="*/ 1117852 h 1246254"/>
              <a:gd name="connsiteX62" fmla="*/ 1092740 w 7605194"/>
              <a:gd name="connsiteY62" fmla="*/ 1099724 h 1246254"/>
              <a:gd name="connsiteX63" fmla="*/ 974176 w 7605194"/>
              <a:gd name="connsiteY63" fmla="*/ 1143343 h 1246254"/>
              <a:gd name="connsiteX64" fmla="*/ 748758 w 7605194"/>
              <a:gd name="connsiteY64" fmla="*/ 1132518 h 1246254"/>
              <a:gd name="connsiteX65" fmla="*/ 466991 w 7605194"/>
              <a:gd name="connsiteY65" fmla="*/ 1138669 h 1246254"/>
              <a:gd name="connsiteX66" fmla="*/ 335907 w 7605194"/>
              <a:gd name="connsiteY66" fmla="*/ 1182335 h 1246254"/>
              <a:gd name="connsiteX67" fmla="*/ 263136 w 7605194"/>
              <a:gd name="connsiteY67" fmla="*/ 1208491 h 1246254"/>
              <a:gd name="connsiteX68" fmla="*/ 162795 w 7605194"/>
              <a:gd name="connsiteY68" fmla="*/ 1245356 h 1246254"/>
              <a:gd name="connsiteX69" fmla="*/ 35177 w 7605194"/>
              <a:gd name="connsiteY69" fmla="*/ 1241336 h 1246254"/>
              <a:gd name="connsiteX70" fmla="*/ 0 w 7605194"/>
              <a:gd name="connsiteY70" fmla="*/ 1239517 h 124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605194" h="1246254">
                <a:moveTo>
                  <a:pt x="0" y="0"/>
                </a:moveTo>
                <a:lnTo>
                  <a:pt x="7605194" y="0"/>
                </a:lnTo>
                <a:lnTo>
                  <a:pt x="7474629" y="62140"/>
                </a:lnTo>
                <a:cubicBezTo>
                  <a:pt x="7492628" y="46311"/>
                  <a:pt x="7295302" y="29551"/>
                  <a:pt x="7288435" y="50627"/>
                </a:cubicBezTo>
                <a:cubicBezTo>
                  <a:pt x="7233022" y="73997"/>
                  <a:pt x="7203507" y="54448"/>
                  <a:pt x="7155923" y="117325"/>
                </a:cubicBezTo>
                <a:cubicBezTo>
                  <a:pt x="7091593" y="145333"/>
                  <a:pt x="6962039" y="200393"/>
                  <a:pt x="6902454" y="218677"/>
                </a:cubicBezTo>
                <a:cubicBezTo>
                  <a:pt x="6836859" y="245846"/>
                  <a:pt x="6807516" y="265022"/>
                  <a:pt x="6762357" y="280337"/>
                </a:cubicBezTo>
                <a:cubicBezTo>
                  <a:pt x="6723842" y="313158"/>
                  <a:pt x="6674615" y="318151"/>
                  <a:pt x="6631499" y="310567"/>
                </a:cubicBezTo>
                <a:cubicBezTo>
                  <a:pt x="6580847" y="323345"/>
                  <a:pt x="6519896" y="349758"/>
                  <a:pt x="6458440" y="357008"/>
                </a:cubicBezTo>
                <a:cubicBezTo>
                  <a:pt x="6393854" y="354599"/>
                  <a:pt x="6376560" y="392846"/>
                  <a:pt x="6324003" y="395689"/>
                </a:cubicBezTo>
                <a:cubicBezTo>
                  <a:pt x="6247285" y="405586"/>
                  <a:pt x="6172072" y="397602"/>
                  <a:pt x="6113470" y="415703"/>
                </a:cubicBezTo>
                <a:cubicBezTo>
                  <a:pt x="6093266" y="472531"/>
                  <a:pt x="6024348" y="452803"/>
                  <a:pt x="5995690" y="469172"/>
                </a:cubicBezTo>
                <a:cubicBezTo>
                  <a:pt x="5944396" y="483753"/>
                  <a:pt x="5915284" y="488126"/>
                  <a:pt x="5867264" y="495827"/>
                </a:cubicBezTo>
                <a:cubicBezTo>
                  <a:pt x="5838049" y="473928"/>
                  <a:pt x="5744033" y="545123"/>
                  <a:pt x="5707574" y="515377"/>
                </a:cubicBezTo>
                <a:cubicBezTo>
                  <a:pt x="5694501" y="508626"/>
                  <a:pt x="5656098" y="513354"/>
                  <a:pt x="5650094" y="529855"/>
                </a:cubicBezTo>
                <a:cubicBezTo>
                  <a:pt x="5642347" y="534056"/>
                  <a:pt x="5632533" y="529367"/>
                  <a:pt x="5630196" y="546641"/>
                </a:cubicBezTo>
                <a:cubicBezTo>
                  <a:pt x="5625719" y="567591"/>
                  <a:pt x="5595173" y="538867"/>
                  <a:pt x="5601107" y="562496"/>
                </a:cubicBezTo>
                <a:cubicBezTo>
                  <a:pt x="5579479" y="542883"/>
                  <a:pt x="5567128" y="587056"/>
                  <a:pt x="5551268" y="599212"/>
                </a:cubicBezTo>
                <a:cubicBezTo>
                  <a:pt x="5521545" y="607132"/>
                  <a:pt x="5444715" y="606602"/>
                  <a:pt x="5422767" y="610016"/>
                </a:cubicBezTo>
                <a:cubicBezTo>
                  <a:pt x="5422031" y="613482"/>
                  <a:pt x="5420956" y="616740"/>
                  <a:pt x="5419576" y="619694"/>
                </a:cubicBezTo>
                <a:cubicBezTo>
                  <a:pt x="5411553" y="636851"/>
                  <a:pt x="5395146" y="640166"/>
                  <a:pt x="5382932" y="627097"/>
                </a:cubicBezTo>
                <a:cubicBezTo>
                  <a:pt x="5326987" y="639191"/>
                  <a:pt x="5271551" y="656018"/>
                  <a:pt x="5213714" y="664259"/>
                </a:cubicBezTo>
                <a:cubicBezTo>
                  <a:pt x="5201392" y="668566"/>
                  <a:pt x="5049856" y="675497"/>
                  <a:pt x="5035908" y="676542"/>
                </a:cubicBezTo>
                <a:cubicBezTo>
                  <a:pt x="5014702" y="682704"/>
                  <a:pt x="5007446" y="636570"/>
                  <a:pt x="5000218" y="698530"/>
                </a:cubicBezTo>
                <a:cubicBezTo>
                  <a:pt x="4975418" y="688546"/>
                  <a:pt x="4975257" y="715830"/>
                  <a:pt x="4946628" y="735163"/>
                </a:cubicBezTo>
                <a:cubicBezTo>
                  <a:pt x="4931401" y="723013"/>
                  <a:pt x="4922231" y="732306"/>
                  <a:pt x="4914425" y="748575"/>
                </a:cubicBezTo>
                <a:cubicBezTo>
                  <a:pt x="4883896" y="750874"/>
                  <a:pt x="4860091" y="778025"/>
                  <a:pt x="4827869" y="793591"/>
                </a:cubicBezTo>
                <a:cubicBezTo>
                  <a:pt x="4788822" y="784336"/>
                  <a:pt x="4776708" y="828597"/>
                  <a:pt x="4742246" y="845064"/>
                </a:cubicBezTo>
                <a:cubicBezTo>
                  <a:pt x="4716705" y="852357"/>
                  <a:pt x="4699637" y="828405"/>
                  <a:pt x="4674623" y="837344"/>
                </a:cubicBezTo>
                <a:lnTo>
                  <a:pt x="4592157" y="898701"/>
                </a:lnTo>
                <a:cubicBezTo>
                  <a:pt x="4546849" y="899497"/>
                  <a:pt x="4450878" y="911263"/>
                  <a:pt x="4395020" y="911632"/>
                </a:cubicBezTo>
                <a:lnTo>
                  <a:pt x="4295451" y="900692"/>
                </a:lnTo>
                <a:cubicBezTo>
                  <a:pt x="4251687" y="942266"/>
                  <a:pt x="4254388" y="896931"/>
                  <a:pt x="4183267" y="899692"/>
                </a:cubicBezTo>
                <a:cubicBezTo>
                  <a:pt x="4112146" y="902453"/>
                  <a:pt x="3947407" y="917547"/>
                  <a:pt x="3868727" y="917255"/>
                </a:cubicBezTo>
                <a:cubicBezTo>
                  <a:pt x="3795351" y="922341"/>
                  <a:pt x="3764364" y="926007"/>
                  <a:pt x="3743007" y="930206"/>
                </a:cubicBezTo>
                <a:lnTo>
                  <a:pt x="3740588" y="942450"/>
                </a:lnTo>
                <a:lnTo>
                  <a:pt x="3700101" y="956776"/>
                </a:lnTo>
                <a:cubicBezTo>
                  <a:pt x="3670274" y="930427"/>
                  <a:pt x="3627640" y="988390"/>
                  <a:pt x="3590677" y="953115"/>
                </a:cubicBezTo>
                <a:cubicBezTo>
                  <a:pt x="3577003" y="944340"/>
                  <a:pt x="3534187" y="942867"/>
                  <a:pt x="3525795" y="958232"/>
                </a:cubicBezTo>
                <a:cubicBezTo>
                  <a:pt x="3516807" y="961149"/>
                  <a:pt x="3506501" y="954937"/>
                  <a:pt x="3502065" y="971655"/>
                </a:cubicBezTo>
                <a:cubicBezTo>
                  <a:pt x="3494877" y="991667"/>
                  <a:pt x="3464319" y="958352"/>
                  <a:pt x="3468311" y="982682"/>
                </a:cubicBezTo>
                <a:cubicBezTo>
                  <a:pt x="3439050" y="986351"/>
                  <a:pt x="3360097" y="990593"/>
                  <a:pt x="3326498" y="993668"/>
                </a:cubicBezTo>
                <a:cubicBezTo>
                  <a:pt x="3307804" y="967786"/>
                  <a:pt x="3301737" y="1036045"/>
                  <a:pt x="3266719" y="1001132"/>
                </a:cubicBezTo>
                <a:cubicBezTo>
                  <a:pt x="3265536" y="1004442"/>
                  <a:pt x="3281415" y="1008374"/>
                  <a:pt x="3262161" y="1010197"/>
                </a:cubicBezTo>
                <a:cubicBezTo>
                  <a:pt x="3242906" y="1012019"/>
                  <a:pt x="3163242" y="1026954"/>
                  <a:pt x="3151194" y="1012065"/>
                </a:cubicBezTo>
                <a:cubicBezTo>
                  <a:pt x="3106165" y="1004049"/>
                  <a:pt x="3114260" y="1013405"/>
                  <a:pt x="3071459" y="1006999"/>
                </a:cubicBezTo>
                <a:cubicBezTo>
                  <a:pt x="3065832" y="1025980"/>
                  <a:pt x="2978359" y="982084"/>
                  <a:pt x="2964197" y="973220"/>
                </a:cubicBezTo>
                <a:cubicBezTo>
                  <a:pt x="2939403" y="972011"/>
                  <a:pt x="2944404" y="1019497"/>
                  <a:pt x="2917598" y="991261"/>
                </a:cubicBezTo>
                <a:cubicBezTo>
                  <a:pt x="2888845" y="999227"/>
                  <a:pt x="2823159" y="1011452"/>
                  <a:pt x="2791675" y="1021023"/>
                </a:cubicBezTo>
                <a:cubicBezTo>
                  <a:pt x="2765430" y="1007170"/>
                  <a:pt x="2762312" y="1034141"/>
                  <a:pt x="2728690" y="1048683"/>
                </a:cubicBezTo>
                <a:cubicBezTo>
                  <a:pt x="2713226" y="1034223"/>
                  <a:pt x="2702121" y="1041949"/>
                  <a:pt x="2691768" y="1056796"/>
                </a:cubicBezTo>
                <a:cubicBezTo>
                  <a:pt x="2652268" y="1069463"/>
                  <a:pt x="2548870" y="1081801"/>
                  <a:pt x="2491871" y="1096695"/>
                </a:cubicBezTo>
                <a:cubicBezTo>
                  <a:pt x="2433233" y="1115660"/>
                  <a:pt x="2402455" y="1137920"/>
                  <a:pt x="2349778" y="1146160"/>
                </a:cubicBezTo>
                <a:cubicBezTo>
                  <a:pt x="2299466" y="1174224"/>
                  <a:pt x="2212816" y="1164043"/>
                  <a:pt x="2175625" y="1174124"/>
                </a:cubicBezTo>
                <a:cubicBezTo>
                  <a:pt x="2141905" y="1168663"/>
                  <a:pt x="2071085" y="1170283"/>
                  <a:pt x="2037411" y="1168494"/>
                </a:cubicBezTo>
                <a:cubicBezTo>
                  <a:pt x="2020095" y="1221320"/>
                  <a:pt x="1996234" y="1160088"/>
                  <a:pt x="1973582" y="1163390"/>
                </a:cubicBezTo>
                <a:lnTo>
                  <a:pt x="1723017" y="1160371"/>
                </a:lnTo>
                <a:cubicBezTo>
                  <a:pt x="1711603" y="1126676"/>
                  <a:pt x="1682011" y="1185150"/>
                  <a:pt x="1678061" y="1147636"/>
                </a:cubicBezTo>
                <a:cubicBezTo>
                  <a:pt x="1665221" y="1173937"/>
                  <a:pt x="1634143" y="1137965"/>
                  <a:pt x="1609244" y="1142559"/>
                </a:cubicBezTo>
                <a:cubicBezTo>
                  <a:pt x="1602767" y="1126306"/>
                  <a:pt x="1597099" y="1127936"/>
                  <a:pt x="1588073" y="1138412"/>
                </a:cubicBezTo>
                <a:cubicBezTo>
                  <a:pt x="1508763" y="1158167"/>
                  <a:pt x="1412632" y="1092292"/>
                  <a:pt x="1377751" y="1108189"/>
                </a:cubicBezTo>
                <a:cubicBezTo>
                  <a:pt x="1359039" y="1112684"/>
                  <a:pt x="1316798" y="1124092"/>
                  <a:pt x="1269190" y="1117852"/>
                </a:cubicBezTo>
                <a:cubicBezTo>
                  <a:pt x="1244635" y="1081573"/>
                  <a:pt x="1115372" y="1098514"/>
                  <a:pt x="1092740" y="1099724"/>
                </a:cubicBezTo>
                <a:cubicBezTo>
                  <a:pt x="1043570" y="1103973"/>
                  <a:pt x="1042994" y="1144806"/>
                  <a:pt x="974176" y="1143343"/>
                </a:cubicBezTo>
                <a:cubicBezTo>
                  <a:pt x="949931" y="1089663"/>
                  <a:pt x="786126" y="1134305"/>
                  <a:pt x="748758" y="1132518"/>
                </a:cubicBezTo>
                <a:cubicBezTo>
                  <a:pt x="664227" y="1131739"/>
                  <a:pt x="552459" y="1130267"/>
                  <a:pt x="466991" y="1138669"/>
                </a:cubicBezTo>
                <a:cubicBezTo>
                  <a:pt x="432928" y="1151669"/>
                  <a:pt x="369882" y="1170698"/>
                  <a:pt x="335907" y="1182335"/>
                </a:cubicBezTo>
                <a:cubicBezTo>
                  <a:pt x="321782" y="1197573"/>
                  <a:pt x="262481" y="1180784"/>
                  <a:pt x="263136" y="1208491"/>
                </a:cubicBezTo>
                <a:cubicBezTo>
                  <a:pt x="228423" y="1169675"/>
                  <a:pt x="218751" y="1236852"/>
                  <a:pt x="162795" y="1245356"/>
                </a:cubicBezTo>
                <a:cubicBezTo>
                  <a:pt x="133519" y="1247933"/>
                  <a:pt x="83993" y="1244460"/>
                  <a:pt x="35177" y="1241336"/>
                </a:cubicBezTo>
                <a:lnTo>
                  <a:pt x="0" y="1239517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F669F220-DD76-466C-87A6-5024673C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0765" y="41718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1F587B3-DE0D-C241-9512-EC1EA8603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826137" y="943155"/>
            <a:ext cx="4987047" cy="49496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D9C297-162B-CA44-BDDE-F45F11A5C7C6}"/>
              </a:ext>
            </a:extLst>
          </p:cNvPr>
          <p:cNvSpPr txBox="1"/>
          <p:nvPr/>
        </p:nvSpPr>
        <p:spPr>
          <a:xfrm>
            <a:off x="11272999" y="628437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HCI</a:t>
            </a:r>
          </a:p>
        </p:txBody>
      </p:sp>
    </p:spTree>
    <p:extLst>
      <p:ext uri="{BB962C8B-B14F-4D97-AF65-F5344CB8AC3E}">
        <p14:creationId xmlns:p14="http://schemas.microsoft.com/office/powerpoint/2010/main" val="1933453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6E253E-0527-8D4F-A770-D3ABE3A7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Skillnad mellan </a:t>
            </a:r>
            <a:r>
              <a:rPr lang="sv-SE" dirty="0" err="1"/>
              <a:t>Ux</a:t>
            </a:r>
            <a:r>
              <a:rPr lang="sv-SE" dirty="0"/>
              <a:t> och HCI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337D78-42EE-1F48-A325-546A033A6E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UX</a:t>
            </a:r>
          </a:p>
          <a:p>
            <a:r>
              <a:rPr lang="sv-SE" dirty="0"/>
              <a:t>Informerad av HCI</a:t>
            </a:r>
          </a:p>
          <a:p>
            <a:r>
              <a:rPr lang="sv-SE" dirty="0"/>
              <a:t>Stort fokus på estetik och operativa beteenden</a:t>
            </a:r>
          </a:p>
          <a:p>
            <a:r>
              <a:rPr lang="sv-SE" dirty="0"/>
              <a:t>Gäller mest traditionella gränssnitt som PC och Mobila enheter</a:t>
            </a:r>
          </a:p>
          <a:p>
            <a:r>
              <a:rPr lang="sv-SE" dirty="0"/>
              <a:t>Används främst av industrin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24FF19-368D-A74C-BB16-09634CDBA2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HCI</a:t>
            </a:r>
          </a:p>
          <a:p>
            <a:r>
              <a:rPr lang="sv-SE" dirty="0"/>
              <a:t>Bredare än UX</a:t>
            </a:r>
          </a:p>
          <a:p>
            <a:r>
              <a:rPr lang="sv-SE" dirty="0"/>
              <a:t>Mindre fokus på estetik</a:t>
            </a:r>
          </a:p>
          <a:p>
            <a:r>
              <a:rPr lang="sv-SE" dirty="0"/>
              <a:t>Utforskar nya, otraditionella gränssnitt</a:t>
            </a:r>
          </a:p>
          <a:p>
            <a:r>
              <a:rPr lang="sv-SE" dirty="0"/>
              <a:t>Upptar främst den akademiska arenan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34017-9C1A-BB40-88EA-F307A64A04CA}"/>
              </a:ext>
            </a:extLst>
          </p:cNvPr>
          <p:cNvSpPr txBox="1"/>
          <p:nvPr/>
        </p:nvSpPr>
        <p:spPr>
          <a:xfrm>
            <a:off x="11272999" y="628437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HCI</a:t>
            </a:r>
          </a:p>
        </p:txBody>
      </p:sp>
    </p:spTree>
    <p:extLst>
      <p:ext uri="{BB962C8B-B14F-4D97-AF65-F5344CB8AC3E}">
        <p14:creationId xmlns:p14="http://schemas.microsoft.com/office/powerpoint/2010/main" val="34710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8470751-4046-4A07-86D0-382F36ED5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pPr lvl="0" algn="ctr"/>
            <a:r>
              <a:rPr lang="en-US" dirty="0" err="1"/>
              <a:t>Interaktionsdesign</a:t>
            </a:r>
            <a:endParaRPr lang="en-GB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98DAB7D-3A31-4ABA-87BC-3DC434358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65AAC0B9-ABE3-403C-96E9-2FAE72F2E3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777048"/>
              </p:ext>
            </p:extLst>
          </p:nvPr>
        </p:nvGraphicFramePr>
        <p:xfrm>
          <a:off x="1050925" y="2028887"/>
          <a:ext cx="9810750" cy="3990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B5A0C2C-376B-AD4A-BD47-79B66F18CDF7}"/>
              </a:ext>
            </a:extLst>
          </p:cNvPr>
          <p:cNvSpPr txBox="1"/>
          <p:nvPr/>
        </p:nvSpPr>
        <p:spPr>
          <a:xfrm>
            <a:off x="10119317" y="6264559"/>
            <a:ext cx="184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Interaktionsdesign</a:t>
            </a:r>
          </a:p>
        </p:txBody>
      </p:sp>
    </p:spTree>
    <p:extLst>
      <p:ext uri="{BB962C8B-B14F-4D97-AF65-F5344CB8AC3E}">
        <p14:creationId xmlns:p14="http://schemas.microsoft.com/office/powerpoint/2010/main" val="3009056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F6DA7-29CD-714A-AE1A-46619245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/>
              <a:t>Interaktion med Användargränssnittet</a:t>
            </a:r>
            <a:endParaRPr lang="sv-SE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C1BD5B4-203B-4D75-9C35-61E0F255B9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634888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8CC9C1E-8AF2-DE4A-9B2D-DB2E4DBC9B29}"/>
              </a:ext>
            </a:extLst>
          </p:cNvPr>
          <p:cNvSpPr txBox="1"/>
          <p:nvPr/>
        </p:nvSpPr>
        <p:spPr>
          <a:xfrm>
            <a:off x="10119317" y="6264559"/>
            <a:ext cx="184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Interaktionsdesign</a:t>
            </a:r>
          </a:p>
        </p:txBody>
      </p:sp>
    </p:spTree>
    <p:extLst>
      <p:ext uri="{BB962C8B-B14F-4D97-AF65-F5344CB8AC3E}">
        <p14:creationId xmlns:p14="http://schemas.microsoft.com/office/powerpoint/2010/main" val="2557496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8F40E-0A77-2142-86A8-53D27262B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/>
              <a:t>Beteende ledtrådar</a:t>
            </a:r>
            <a:endParaRPr lang="sv-SE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289402CB-B686-452F-93CD-8E8653800D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2731699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80CFCC3-14D0-4B4F-9BCA-B607905DB5A0}"/>
              </a:ext>
            </a:extLst>
          </p:cNvPr>
          <p:cNvSpPr txBox="1"/>
          <p:nvPr/>
        </p:nvSpPr>
        <p:spPr>
          <a:xfrm>
            <a:off x="10119317" y="6264559"/>
            <a:ext cx="184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Interaktionsdesign</a:t>
            </a:r>
          </a:p>
        </p:txBody>
      </p:sp>
    </p:spTree>
    <p:extLst>
      <p:ext uri="{BB962C8B-B14F-4D97-AF65-F5344CB8AC3E}">
        <p14:creationId xmlns:p14="http://schemas.microsoft.com/office/powerpoint/2010/main" val="2771502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49728D-AFF4-4FD2-A8CA-12A371ACC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F13BD0-05D9-4C62-84D1-5B5C8C1E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127689" cy="6858000"/>
          </a:xfrm>
          <a:custGeom>
            <a:avLst/>
            <a:gdLst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9468 w 6128435"/>
              <a:gd name="connsiteY113" fmla="*/ 4200916 h 6858000"/>
              <a:gd name="connsiteX114" fmla="*/ 5917114 w 6128435"/>
              <a:gd name="connsiteY114" fmla="*/ 4213096 h 6858000"/>
              <a:gd name="connsiteX115" fmla="*/ 5921153 w 6128435"/>
              <a:gd name="connsiteY115" fmla="*/ 4236222 h 6858000"/>
              <a:gd name="connsiteX116" fmla="*/ 5924233 w 6128435"/>
              <a:gd name="connsiteY116" fmla="*/ 4242060 h 6858000"/>
              <a:gd name="connsiteX117" fmla="*/ 5923742 w 6128435"/>
              <a:gd name="connsiteY117" fmla="*/ 4265435 h 6858000"/>
              <a:gd name="connsiteX118" fmla="*/ 5928910 w 6128435"/>
              <a:gd name="connsiteY118" fmla="*/ 4300973 h 6858000"/>
              <a:gd name="connsiteX119" fmla="*/ 5939320 w 6128435"/>
              <a:gd name="connsiteY119" fmla="*/ 4340435 h 6858000"/>
              <a:gd name="connsiteX120" fmla="*/ 5936924 w 6128435"/>
              <a:gd name="connsiteY120" fmla="*/ 4353034 h 6858000"/>
              <a:gd name="connsiteX121" fmla="*/ 5946705 w 6128435"/>
              <a:gd name="connsiteY121" fmla="*/ 4428051 h 6858000"/>
              <a:gd name="connsiteX122" fmla="*/ 5949261 w 6128435"/>
              <a:gd name="connsiteY122" fmla="*/ 4449185 h 6858000"/>
              <a:gd name="connsiteX123" fmla="*/ 5957504 w 6128435"/>
              <a:gd name="connsiteY123" fmla="*/ 4465911 h 6858000"/>
              <a:gd name="connsiteX124" fmla="*/ 5964689 w 6128435"/>
              <a:gd name="connsiteY124" fmla="*/ 4468532 h 6858000"/>
              <a:gd name="connsiteX125" fmla="*/ 5967062 w 6128435"/>
              <a:gd name="connsiteY125" fmla="*/ 4479923 h 6858000"/>
              <a:gd name="connsiteX126" fmla="*/ 5968960 w 6128435"/>
              <a:gd name="connsiteY126" fmla="*/ 4482655 h 6858000"/>
              <a:gd name="connsiteX127" fmla="*/ 5978567 w 6128435"/>
              <a:gd name="connsiteY127" fmla="*/ 4498605 h 6858000"/>
              <a:gd name="connsiteX128" fmla="*/ 5967676 w 6128435"/>
              <a:gd name="connsiteY128" fmla="*/ 4540140 h 6858000"/>
              <a:gd name="connsiteX129" fmla="*/ 5980106 w 6128435"/>
              <a:gd name="connsiteY129" fmla="*/ 4585087 h 6858000"/>
              <a:gd name="connsiteX130" fmla="*/ 5986918 w 6128435"/>
              <a:gd name="connsiteY130" fmla="*/ 4764836 h 6858000"/>
              <a:gd name="connsiteX131" fmla="*/ 6013516 w 6128435"/>
              <a:gd name="connsiteY131" fmla="*/ 4786619 h 6858000"/>
              <a:gd name="connsiteX132" fmla="*/ 6025404 w 6128435"/>
              <a:gd name="connsiteY132" fmla="*/ 4858148 h 6858000"/>
              <a:gd name="connsiteX133" fmla="*/ 6007749 w 6128435"/>
              <a:gd name="connsiteY133" fmla="*/ 4964715 h 6858000"/>
              <a:gd name="connsiteX134" fmla="*/ 6005269 w 6128435"/>
              <a:gd name="connsiteY134" fmla="*/ 5150567 h 6858000"/>
              <a:gd name="connsiteX135" fmla="*/ 6001127 w 6128435"/>
              <a:gd name="connsiteY135" fmla="*/ 5164609 h 6858000"/>
              <a:gd name="connsiteX136" fmla="*/ 5996647 w 6128435"/>
              <a:gd name="connsiteY136" fmla="*/ 5185640 h 6858000"/>
              <a:gd name="connsiteX137" fmla="*/ 5998514 w 6128435"/>
              <a:gd name="connsiteY137" fmla="*/ 5189673 h 6858000"/>
              <a:gd name="connsiteX138" fmla="*/ 5995970 w 6128435"/>
              <a:gd name="connsiteY138" fmla="*/ 5221547 h 6858000"/>
              <a:gd name="connsiteX139" fmla="*/ 5997218 w 6128435"/>
              <a:gd name="connsiteY139" fmla="*/ 5222031 h 6858000"/>
              <a:gd name="connsiteX140" fmla="*/ 6002116 w 6128435"/>
              <a:gd name="connsiteY140" fmla="*/ 5231223 h 6858000"/>
              <a:gd name="connsiteX141" fmla="*/ 6008541 w 6128435"/>
              <a:gd name="connsiteY141" fmla="*/ 5248680 h 6858000"/>
              <a:gd name="connsiteX142" fmla="*/ 6039260 w 6128435"/>
              <a:gd name="connsiteY142" fmla="*/ 5289518 h 6858000"/>
              <a:gd name="connsiteX143" fmla="*/ 6036748 w 6128435"/>
              <a:gd name="connsiteY143" fmla="*/ 5322752 h 6858000"/>
              <a:gd name="connsiteX144" fmla="*/ 6036943 w 6128435"/>
              <a:gd name="connsiteY144" fmla="*/ 5329480 h 6858000"/>
              <a:gd name="connsiteX145" fmla="*/ 6037236 w 6128435"/>
              <a:gd name="connsiteY145" fmla="*/ 5329634 h 6858000"/>
              <a:gd name="connsiteX146" fmla="*/ 6038019 w 6128435"/>
              <a:gd name="connsiteY146" fmla="*/ 5336764 h 6858000"/>
              <a:gd name="connsiteX147" fmla="*/ 6037298 w 6128435"/>
              <a:gd name="connsiteY147" fmla="*/ 5341753 h 6858000"/>
              <a:gd name="connsiteX148" fmla="*/ 6037677 w 6128435"/>
              <a:gd name="connsiteY148" fmla="*/ 5354807 h 6858000"/>
              <a:gd name="connsiteX149" fmla="*/ 6039728 w 6128435"/>
              <a:gd name="connsiteY149" fmla="*/ 5359416 h 6858000"/>
              <a:gd name="connsiteX150" fmla="*/ 6043311 w 6128435"/>
              <a:gd name="connsiteY150" fmla="*/ 5361407 h 6858000"/>
              <a:gd name="connsiteX151" fmla="*/ 6042954 w 6128435"/>
              <a:gd name="connsiteY151" fmla="*/ 5362576 h 6858000"/>
              <a:gd name="connsiteX152" fmla="*/ 6053435 w 6128435"/>
              <a:gd name="connsiteY152" fmla="*/ 5387547 h 6858000"/>
              <a:gd name="connsiteX153" fmla="*/ 6065933 w 6128435"/>
              <a:gd name="connsiteY153" fmla="*/ 5443002 h 6858000"/>
              <a:gd name="connsiteX154" fmla="*/ 6068640 w 6128435"/>
              <a:gd name="connsiteY154" fmla="*/ 5474503 h 6858000"/>
              <a:gd name="connsiteX155" fmla="*/ 6080922 w 6128435"/>
              <a:gd name="connsiteY155" fmla="*/ 5561070 h 6858000"/>
              <a:gd name="connsiteX156" fmla="*/ 6096949 w 6128435"/>
              <a:gd name="connsiteY156" fmla="*/ 5648179 h 6858000"/>
              <a:gd name="connsiteX157" fmla="*/ 6125703 w 6128435"/>
              <a:gd name="connsiteY157" fmla="*/ 5692894 h 6858000"/>
              <a:gd name="connsiteX158" fmla="*/ 6126670 w 6128435"/>
              <a:gd name="connsiteY158" fmla="*/ 5697882 h 6858000"/>
              <a:gd name="connsiteX159" fmla="*/ 6124061 w 6128435"/>
              <a:gd name="connsiteY159" fmla="*/ 5710294 h 6858000"/>
              <a:gd name="connsiteX160" fmla="*/ 6122213 w 6128435"/>
              <a:gd name="connsiteY160" fmla="*/ 5714762 h 6858000"/>
              <a:gd name="connsiteX161" fmla="*/ 6121353 w 6128435"/>
              <a:gd name="connsiteY161" fmla="*/ 5721725 h 6858000"/>
              <a:gd name="connsiteX162" fmla="*/ 6121607 w 6128435"/>
              <a:gd name="connsiteY162" fmla="*/ 5721959 h 6858000"/>
              <a:gd name="connsiteX163" fmla="*/ 6120262 w 6128435"/>
              <a:gd name="connsiteY163" fmla="*/ 5728358 h 6858000"/>
              <a:gd name="connsiteX164" fmla="*/ 6110194 w 6128435"/>
              <a:gd name="connsiteY164" fmla="*/ 5758853 h 6858000"/>
              <a:gd name="connsiteX165" fmla="*/ 6127519 w 6128435"/>
              <a:gd name="connsiteY165" fmla="*/ 5865775 h 6858000"/>
              <a:gd name="connsiteX166" fmla="*/ 6128435 w 6128435"/>
              <a:gd name="connsiteY166" fmla="*/ 5870164 h 6858000"/>
              <a:gd name="connsiteX167" fmla="*/ 6119217 w 6128435"/>
              <a:gd name="connsiteY167" fmla="*/ 5888542 h 6858000"/>
              <a:gd name="connsiteX168" fmla="*/ 6115966 w 6128435"/>
              <a:gd name="connsiteY168" fmla="*/ 5898387 h 6858000"/>
              <a:gd name="connsiteX169" fmla="*/ 6111924 w 6128435"/>
              <a:gd name="connsiteY169" fmla="*/ 5900444 h 6858000"/>
              <a:gd name="connsiteX170" fmla="*/ 6108716 w 6128435"/>
              <a:gd name="connsiteY170" fmla="*/ 5915345 h 6858000"/>
              <a:gd name="connsiteX171" fmla="*/ 6109524 w 6128435"/>
              <a:gd name="connsiteY171" fmla="*/ 5917328 h 6858000"/>
              <a:gd name="connsiteX172" fmla="*/ 6102493 w 6128435"/>
              <a:gd name="connsiteY172" fmla="*/ 5928602 h 6858000"/>
              <a:gd name="connsiteX173" fmla="*/ 6056863 w 6128435"/>
              <a:gd name="connsiteY173" fmla="*/ 6000643 h 6858000"/>
              <a:gd name="connsiteX174" fmla="*/ 6045436 w 6128435"/>
              <a:gd name="connsiteY174" fmla="*/ 6124480 h 6858000"/>
              <a:gd name="connsiteX175" fmla="*/ 6030489 w 6128435"/>
              <a:gd name="connsiteY175" fmla="*/ 6317666 h 6858000"/>
              <a:gd name="connsiteX176" fmla="*/ 6007492 w 6128435"/>
              <a:gd name="connsiteY176" fmla="*/ 6440818 h 6858000"/>
              <a:gd name="connsiteX177" fmla="*/ 6009467 w 6128435"/>
              <a:gd name="connsiteY177" fmla="*/ 6487076 h 6858000"/>
              <a:gd name="connsiteX178" fmla="*/ 5995064 w 6128435"/>
              <a:gd name="connsiteY178" fmla="*/ 6540791 h 6858000"/>
              <a:gd name="connsiteX179" fmla="*/ 5996309 w 6128435"/>
              <a:gd name="connsiteY179" fmla="*/ 6543961 h 6858000"/>
              <a:gd name="connsiteX180" fmla="*/ 5996048 w 6128435"/>
              <a:gd name="connsiteY180" fmla="*/ 6555444 h 6858000"/>
              <a:gd name="connsiteX181" fmla="*/ 6002524 w 6128435"/>
              <a:gd name="connsiteY181" fmla="*/ 6560188 h 6858000"/>
              <a:gd name="connsiteX182" fmla="*/ 6006823 w 6128435"/>
              <a:gd name="connsiteY182" fmla="*/ 6578546 h 6858000"/>
              <a:gd name="connsiteX183" fmla="*/ 6004510 w 6128435"/>
              <a:gd name="connsiteY183" fmla="*/ 6599256 h 6858000"/>
              <a:gd name="connsiteX184" fmla="*/ 5986207 w 6128435"/>
              <a:gd name="connsiteY184" fmla="*/ 6695855 h 6858000"/>
              <a:gd name="connsiteX185" fmla="*/ 5979428 w 6128435"/>
              <a:gd name="connsiteY185" fmla="*/ 6754678 h 6858000"/>
              <a:gd name="connsiteX186" fmla="*/ 5983398 w 6128435"/>
              <a:gd name="connsiteY186" fmla="*/ 6778641 h 6858000"/>
              <a:gd name="connsiteX187" fmla="*/ 5984543 w 6128435"/>
              <a:gd name="connsiteY187" fmla="*/ 6811016 h 6858000"/>
              <a:gd name="connsiteX188" fmla="*/ 5981802 w 6128435"/>
              <a:gd name="connsiteY188" fmla="*/ 6838578 h 6858000"/>
              <a:gd name="connsiteX189" fmla="*/ 5979671 w 6128435"/>
              <a:gd name="connsiteY189" fmla="*/ 6858000 h 6858000"/>
              <a:gd name="connsiteX190" fmla="*/ 0 w 6128435"/>
              <a:gd name="connsiteY190" fmla="*/ 685800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36924 w 6128435"/>
              <a:gd name="connsiteY119" fmla="*/ 4353034 h 6858000"/>
              <a:gd name="connsiteX120" fmla="*/ 5946705 w 6128435"/>
              <a:gd name="connsiteY120" fmla="*/ 4428051 h 6858000"/>
              <a:gd name="connsiteX121" fmla="*/ 5949261 w 6128435"/>
              <a:gd name="connsiteY121" fmla="*/ 4449185 h 6858000"/>
              <a:gd name="connsiteX122" fmla="*/ 5957504 w 6128435"/>
              <a:gd name="connsiteY122" fmla="*/ 4465911 h 6858000"/>
              <a:gd name="connsiteX123" fmla="*/ 5964689 w 6128435"/>
              <a:gd name="connsiteY123" fmla="*/ 4468532 h 6858000"/>
              <a:gd name="connsiteX124" fmla="*/ 5967062 w 6128435"/>
              <a:gd name="connsiteY124" fmla="*/ 4479923 h 6858000"/>
              <a:gd name="connsiteX125" fmla="*/ 5968960 w 6128435"/>
              <a:gd name="connsiteY125" fmla="*/ 4482655 h 6858000"/>
              <a:gd name="connsiteX126" fmla="*/ 5978567 w 6128435"/>
              <a:gd name="connsiteY126" fmla="*/ 4498605 h 6858000"/>
              <a:gd name="connsiteX127" fmla="*/ 5967676 w 6128435"/>
              <a:gd name="connsiteY127" fmla="*/ 4540140 h 6858000"/>
              <a:gd name="connsiteX128" fmla="*/ 5980106 w 6128435"/>
              <a:gd name="connsiteY128" fmla="*/ 4585087 h 6858000"/>
              <a:gd name="connsiteX129" fmla="*/ 5986918 w 6128435"/>
              <a:gd name="connsiteY129" fmla="*/ 4764836 h 6858000"/>
              <a:gd name="connsiteX130" fmla="*/ 6013516 w 6128435"/>
              <a:gd name="connsiteY130" fmla="*/ 4786619 h 6858000"/>
              <a:gd name="connsiteX131" fmla="*/ 6025404 w 6128435"/>
              <a:gd name="connsiteY131" fmla="*/ 4858148 h 6858000"/>
              <a:gd name="connsiteX132" fmla="*/ 6007749 w 6128435"/>
              <a:gd name="connsiteY132" fmla="*/ 4964715 h 6858000"/>
              <a:gd name="connsiteX133" fmla="*/ 6005269 w 6128435"/>
              <a:gd name="connsiteY133" fmla="*/ 5150567 h 6858000"/>
              <a:gd name="connsiteX134" fmla="*/ 6001127 w 6128435"/>
              <a:gd name="connsiteY134" fmla="*/ 5164609 h 6858000"/>
              <a:gd name="connsiteX135" fmla="*/ 5996647 w 6128435"/>
              <a:gd name="connsiteY135" fmla="*/ 5185640 h 6858000"/>
              <a:gd name="connsiteX136" fmla="*/ 5998514 w 6128435"/>
              <a:gd name="connsiteY136" fmla="*/ 5189673 h 6858000"/>
              <a:gd name="connsiteX137" fmla="*/ 5995970 w 6128435"/>
              <a:gd name="connsiteY137" fmla="*/ 5221547 h 6858000"/>
              <a:gd name="connsiteX138" fmla="*/ 5997218 w 6128435"/>
              <a:gd name="connsiteY138" fmla="*/ 5222031 h 6858000"/>
              <a:gd name="connsiteX139" fmla="*/ 6002116 w 6128435"/>
              <a:gd name="connsiteY139" fmla="*/ 5231223 h 6858000"/>
              <a:gd name="connsiteX140" fmla="*/ 6008541 w 6128435"/>
              <a:gd name="connsiteY140" fmla="*/ 5248680 h 6858000"/>
              <a:gd name="connsiteX141" fmla="*/ 6039260 w 6128435"/>
              <a:gd name="connsiteY141" fmla="*/ 5289518 h 6858000"/>
              <a:gd name="connsiteX142" fmla="*/ 6036748 w 6128435"/>
              <a:gd name="connsiteY142" fmla="*/ 5322752 h 6858000"/>
              <a:gd name="connsiteX143" fmla="*/ 6036943 w 6128435"/>
              <a:gd name="connsiteY143" fmla="*/ 5329480 h 6858000"/>
              <a:gd name="connsiteX144" fmla="*/ 6037236 w 6128435"/>
              <a:gd name="connsiteY144" fmla="*/ 5329634 h 6858000"/>
              <a:gd name="connsiteX145" fmla="*/ 6038019 w 6128435"/>
              <a:gd name="connsiteY145" fmla="*/ 5336764 h 6858000"/>
              <a:gd name="connsiteX146" fmla="*/ 6037298 w 6128435"/>
              <a:gd name="connsiteY146" fmla="*/ 5341753 h 6858000"/>
              <a:gd name="connsiteX147" fmla="*/ 6037677 w 6128435"/>
              <a:gd name="connsiteY147" fmla="*/ 5354807 h 6858000"/>
              <a:gd name="connsiteX148" fmla="*/ 6039728 w 6128435"/>
              <a:gd name="connsiteY148" fmla="*/ 5359416 h 6858000"/>
              <a:gd name="connsiteX149" fmla="*/ 6043311 w 6128435"/>
              <a:gd name="connsiteY149" fmla="*/ 5361407 h 6858000"/>
              <a:gd name="connsiteX150" fmla="*/ 6042954 w 6128435"/>
              <a:gd name="connsiteY150" fmla="*/ 5362576 h 6858000"/>
              <a:gd name="connsiteX151" fmla="*/ 6053435 w 6128435"/>
              <a:gd name="connsiteY151" fmla="*/ 5387547 h 6858000"/>
              <a:gd name="connsiteX152" fmla="*/ 6065933 w 6128435"/>
              <a:gd name="connsiteY152" fmla="*/ 5443002 h 6858000"/>
              <a:gd name="connsiteX153" fmla="*/ 6068640 w 6128435"/>
              <a:gd name="connsiteY153" fmla="*/ 5474503 h 6858000"/>
              <a:gd name="connsiteX154" fmla="*/ 6080922 w 6128435"/>
              <a:gd name="connsiteY154" fmla="*/ 5561070 h 6858000"/>
              <a:gd name="connsiteX155" fmla="*/ 6096949 w 6128435"/>
              <a:gd name="connsiteY155" fmla="*/ 5648179 h 6858000"/>
              <a:gd name="connsiteX156" fmla="*/ 6125703 w 6128435"/>
              <a:gd name="connsiteY156" fmla="*/ 5692894 h 6858000"/>
              <a:gd name="connsiteX157" fmla="*/ 6126670 w 6128435"/>
              <a:gd name="connsiteY157" fmla="*/ 5697882 h 6858000"/>
              <a:gd name="connsiteX158" fmla="*/ 6124061 w 6128435"/>
              <a:gd name="connsiteY158" fmla="*/ 5710294 h 6858000"/>
              <a:gd name="connsiteX159" fmla="*/ 6122213 w 6128435"/>
              <a:gd name="connsiteY159" fmla="*/ 5714762 h 6858000"/>
              <a:gd name="connsiteX160" fmla="*/ 6121353 w 6128435"/>
              <a:gd name="connsiteY160" fmla="*/ 5721725 h 6858000"/>
              <a:gd name="connsiteX161" fmla="*/ 6121607 w 6128435"/>
              <a:gd name="connsiteY161" fmla="*/ 5721959 h 6858000"/>
              <a:gd name="connsiteX162" fmla="*/ 6120262 w 6128435"/>
              <a:gd name="connsiteY162" fmla="*/ 5728358 h 6858000"/>
              <a:gd name="connsiteX163" fmla="*/ 6110194 w 6128435"/>
              <a:gd name="connsiteY163" fmla="*/ 5758853 h 6858000"/>
              <a:gd name="connsiteX164" fmla="*/ 6127519 w 6128435"/>
              <a:gd name="connsiteY164" fmla="*/ 5865775 h 6858000"/>
              <a:gd name="connsiteX165" fmla="*/ 6128435 w 6128435"/>
              <a:gd name="connsiteY165" fmla="*/ 5870164 h 6858000"/>
              <a:gd name="connsiteX166" fmla="*/ 6119217 w 6128435"/>
              <a:gd name="connsiteY166" fmla="*/ 5888542 h 6858000"/>
              <a:gd name="connsiteX167" fmla="*/ 6115966 w 6128435"/>
              <a:gd name="connsiteY167" fmla="*/ 5898387 h 6858000"/>
              <a:gd name="connsiteX168" fmla="*/ 6111924 w 6128435"/>
              <a:gd name="connsiteY168" fmla="*/ 5900444 h 6858000"/>
              <a:gd name="connsiteX169" fmla="*/ 6108716 w 6128435"/>
              <a:gd name="connsiteY169" fmla="*/ 5915345 h 6858000"/>
              <a:gd name="connsiteX170" fmla="*/ 6109524 w 6128435"/>
              <a:gd name="connsiteY170" fmla="*/ 5917328 h 6858000"/>
              <a:gd name="connsiteX171" fmla="*/ 6102493 w 6128435"/>
              <a:gd name="connsiteY171" fmla="*/ 5928602 h 6858000"/>
              <a:gd name="connsiteX172" fmla="*/ 6056863 w 6128435"/>
              <a:gd name="connsiteY172" fmla="*/ 6000643 h 6858000"/>
              <a:gd name="connsiteX173" fmla="*/ 6045436 w 6128435"/>
              <a:gd name="connsiteY173" fmla="*/ 6124480 h 6858000"/>
              <a:gd name="connsiteX174" fmla="*/ 6030489 w 6128435"/>
              <a:gd name="connsiteY174" fmla="*/ 6317666 h 6858000"/>
              <a:gd name="connsiteX175" fmla="*/ 6007492 w 6128435"/>
              <a:gd name="connsiteY175" fmla="*/ 6440818 h 6858000"/>
              <a:gd name="connsiteX176" fmla="*/ 6009467 w 6128435"/>
              <a:gd name="connsiteY176" fmla="*/ 6487076 h 6858000"/>
              <a:gd name="connsiteX177" fmla="*/ 5995064 w 6128435"/>
              <a:gd name="connsiteY177" fmla="*/ 6540791 h 6858000"/>
              <a:gd name="connsiteX178" fmla="*/ 5996309 w 6128435"/>
              <a:gd name="connsiteY178" fmla="*/ 6543961 h 6858000"/>
              <a:gd name="connsiteX179" fmla="*/ 5996048 w 6128435"/>
              <a:gd name="connsiteY179" fmla="*/ 6555444 h 6858000"/>
              <a:gd name="connsiteX180" fmla="*/ 6002524 w 6128435"/>
              <a:gd name="connsiteY180" fmla="*/ 6560188 h 6858000"/>
              <a:gd name="connsiteX181" fmla="*/ 6006823 w 6128435"/>
              <a:gd name="connsiteY181" fmla="*/ 6578546 h 6858000"/>
              <a:gd name="connsiteX182" fmla="*/ 6004510 w 6128435"/>
              <a:gd name="connsiteY182" fmla="*/ 6599256 h 6858000"/>
              <a:gd name="connsiteX183" fmla="*/ 5986207 w 6128435"/>
              <a:gd name="connsiteY183" fmla="*/ 6695855 h 6858000"/>
              <a:gd name="connsiteX184" fmla="*/ 5979428 w 6128435"/>
              <a:gd name="connsiteY184" fmla="*/ 6754678 h 6858000"/>
              <a:gd name="connsiteX185" fmla="*/ 5983398 w 6128435"/>
              <a:gd name="connsiteY185" fmla="*/ 6778641 h 6858000"/>
              <a:gd name="connsiteX186" fmla="*/ 5984543 w 6128435"/>
              <a:gd name="connsiteY186" fmla="*/ 6811016 h 6858000"/>
              <a:gd name="connsiteX187" fmla="*/ 5981802 w 6128435"/>
              <a:gd name="connsiteY187" fmla="*/ 6838578 h 6858000"/>
              <a:gd name="connsiteX188" fmla="*/ 5979671 w 6128435"/>
              <a:gd name="connsiteY188" fmla="*/ 6858000 h 6858000"/>
              <a:gd name="connsiteX189" fmla="*/ 0 w 6128435"/>
              <a:gd name="connsiteY189" fmla="*/ 6858000 h 6858000"/>
              <a:gd name="connsiteX190" fmla="*/ 0 w 6128435"/>
              <a:gd name="connsiteY19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46705 w 6128435"/>
              <a:gd name="connsiteY119" fmla="*/ 4428051 h 6858000"/>
              <a:gd name="connsiteX120" fmla="*/ 5949261 w 6128435"/>
              <a:gd name="connsiteY120" fmla="*/ 4449185 h 6858000"/>
              <a:gd name="connsiteX121" fmla="*/ 5957504 w 6128435"/>
              <a:gd name="connsiteY121" fmla="*/ 4465911 h 6858000"/>
              <a:gd name="connsiteX122" fmla="*/ 5964689 w 6128435"/>
              <a:gd name="connsiteY122" fmla="*/ 4468532 h 6858000"/>
              <a:gd name="connsiteX123" fmla="*/ 5967062 w 6128435"/>
              <a:gd name="connsiteY123" fmla="*/ 4479923 h 6858000"/>
              <a:gd name="connsiteX124" fmla="*/ 5968960 w 6128435"/>
              <a:gd name="connsiteY124" fmla="*/ 4482655 h 6858000"/>
              <a:gd name="connsiteX125" fmla="*/ 5978567 w 6128435"/>
              <a:gd name="connsiteY125" fmla="*/ 4498605 h 6858000"/>
              <a:gd name="connsiteX126" fmla="*/ 5967676 w 6128435"/>
              <a:gd name="connsiteY126" fmla="*/ 4540140 h 6858000"/>
              <a:gd name="connsiteX127" fmla="*/ 5980106 w 6128435"/>
              <a:gd name="connsiteY127" fmla="*/ 4585087 h 6858000"/>
              <a:gd name="connsiteX128" fmla="*/ 5986918 w 6128435"/>
              <a:gd name="connsiteY128" fmla="*/ 4764836 h 6858000"/>
              <a:gd name="connsiteX129" fmla="*/ 6013516 w 6128435"/>
              <a:gd name="connsiteY129" fmla="*/ 4786619 h 6858000"/>
              <a:gd name="connsiteX130" fmla="*/ 6025404 w 6128435"/>
              <a:gd name="connsiteY130" fmla="*/ 4858148 h 6858000"/>
              <a:gd name="connsiteX131" fmla="*/ 6007749 w 6128435"/>
              <a:gd name="connsiteY131" fmla="*/ 4964715 h 6858000"/>
              <a:gd name="connsiteX132" fmla="*/ 6005269 w 6128435"/>
              <a:gd name="connsiteY132" fmla="*/ 5150567 h 6858000"/>
              <a:gd name="connsiteX133" fmla="*/ 6001127 w 6128435"/>
              <a:gd name="connsiteY133" fmla="*/ 5164609 h 6858000"/>
              <a:gd name="connsiteX134" fmla="*/ 5996647 w 6128435"/>
              <a:gd name="connsiteY134" fmla="*/ 5185640 h 6858000"/>
              <a:gd name="connsiteX135" fmla="*/ 5998514 w 6128435"/>
              <a:gd name="connsiteY135" fmla="*/ 5189673 h 6858000"/>
              <a:gd name="connsiteX136" fmla="*/ 5995970 w 6128435"/>
              <a:gd name="connsiteY136" fmla="*/ 5221547 h 6858000"/>
              <a:gd name="connsiteX137" fmla="*/ 5997218 w 6128435"/>
              <a:gd name="connsiteY137" fmla="*/ 5222031 h 6858000"/>
              <a:gd name="connsiteX138" fmla="*/ 6002116 w 6128435"/>
              <a:gd name="connsiteY138" fmla="*/ 5231223 h 6858000"/>
              <a:gd name="connsiteX139" fmla="*/ 6008541 w 6128435"/>
              <a:gd name="connsiteY139" fmla="*/ 5248680 h 6858000"/>
              <a:gd name="connsiteX140" fmla="*/ 6039260 w 6128435"/>
              <a:gd name="connsiteY140" fmla="*/ 5289518 h 6858000"/>
              <a:gd name="connsiteX141" fmla="*/ 6036748 w 6128435"/>
              <a:gd name="connsiteY141" fmla="*/ 5322752 h 6858000"/>
              <a:gd name="connsiteX142" fmla="*/ 6036943 w 6128435"/>
              <a:gd name="connsiteY142" fmla="*/ 5329480 h 6858000"/>
              <a:gd name="connsiteX143" fmla="*/ 6037236 w 6128435"/>
              <a:gd name="connsiteY143" fmla="*/ 5329634 h 6858000"/>
              <a:gd name="connsiteX144" fmla="*/ 6038019 w 6128435"/>
              <a:gd name="connsiteY144" fmla="*/ 5336764 h 6858000"/>
              <a:gd name="connsiteX145" fmla="*/ 6037298 w 6128435"/>
              <a:gd name="connsiteY145" fmla="*/ 5341753 h 6858000"/>
              <a:gd name="connsiteX146" fmla="*/ 6037677 w 6128435"/>
              <a:gd name="connsiteY146" fmla="*/ 5354807 h 6858000"/>
              <a:gd name="connsiteX147" fmla="*/ 6039728 w 6128435"/>
              <a:gd name="connsiteY147" fmla="*/ 5359416 h 6858000"/>
              <a:gd name="connsiteX148" fmla="*/ 6043311 w 6128435"/>
              <a:gd name="connsiteY148" fmla="*/ 5361407 h 6858000"/>
              <a:gd name="connsiteX149" fmla="*/ 6042954 w 6128435"/>
              <a:gd name="connsiteY149" fmla="*/ 5362576 h 6858000"/>
              <a:gd name="connsiteX150" fmla="*/ 6053435 w 6128435"/>
              <a:gd name="connsiteY150" fmla="*/ 5387547 h 6858000"/>
              <a:gd name="connsiteX151" fmla="*/ 6065933 w 6128435"/>
              <a:gd name="connsiteY151" fmla="*/ 5443002 h 6858000"/>
              <a:gd name="connsiteX152" fmla="*/ 6068640 w 6128435"/>
              <a:gd name="connsiteY152" fmla="*/ 5474503 h 6858000"/>
              <a:gd name="connsiteX153" fmla="*/ 6080922 w 6128435"/>
              <a:gd name="connsiteY153" fmla="*/ 5561070 h 6858000"/>
              <a:gd name="connsiteX154" fmla="*/ 6096949 w 6128435"/>
              <a:gd name="connsiteY154" fmla="*/ 5648179 h 6858000"/>
              <a:gd name="connsiteX155" fmla="*/ 6125703 w 6128435"/>
              <a:gd name="connsiteY155" fmla="*/ 5692894 h 6858000"/>
              <a:gd name="connsiteX156" fmla="*/ 6126670 w 6128435"/>
              <a:gd name="connsiteY156" fmla="*/ 5697882 h 6858000"/>
              <a:gd name="connsiteX157" fmla="*/ 6124061 w 6128435"/>
              <a:gd name="connsiteY157" fmla="*/ 5710294 h 6858000"/>
              <a:gd name="connsiteX158" fmla="*/ 6122213 w 6128435"/>
              <a:gd name="connsiteY158" fmla="*/ 5714762 h 6858000"/>
              <a:gd name="connsiteX159" fmla="*/ 6121353 w 6128435"/>
              <a:gd name="connsiteY159" fmla="*/ 5721725 h 6858000"/>
              <a:gd name="connsiteX160" fmla="*/ 6121607 w 6128435"/>
              <a:gd name="connsiteY160" fmla="*/ 5721959 h 6858000"/>
              <a:gd name="connsiteX161" fmla="*/ 6120262 w 6128435"/>
              <a:gd name="connsiteY161" fmla="*/ 5728358 h 6858000"/>
              <a:gd name="connsiteX162" fmla="*/ 6110194 w 6128435"/>
              <a:gd name="connsiteY162" fmla="*/ 5758853 h 6858000"/>
              <a:gd name="connsiteX163" fmla="*/ 6127519 w 6128435"/>
              <a:gd name="connsiteY163" fmla="*/ 5865775 h 6858000"/>
              <a:gd name="connsiteX164" fmla="*/ 6128435 w 6128435"/>
              <a:gd name="connsiteY164" fmla="*/ 5870164 h 6858000"/>
              <a:gd name="connsiteX165" fmla="*/ 6119217 w 6128435"/>
              <a:gd name="connsiteY165" fmla="*/ 5888542 h 6858000"/>
              <a:gd name="connsiteX166" fmla="*/ 6115966 w 6128435"/>
              <a:gd name="connsiteY166" fmla="*/ 5898387 h 6858000"/>
              <a:gd name="connsiteX167" fmla="*/ 6111924 w 6128435"/>
              <a:gd name="connsiteY167" fmla="*/ 5900444 h 6858000"/>
              <a:gd name="connsiteX168" fmla="*/ 6108716 w 6128435"/>
              <a:gd name="connsiteY168" fmla="*/ 5915345 h 6858000"/>
              <a:gd name="connsiteX169" fmla="*/ 6109524 w 6128435"/>
              <a:gd name="connsiteY169" fmla="*/ 5917328 h 6858000"/>
              <a:gd name="connsiteX170" fmla="*/ 6102493 w 6128435"/>
              <a:gd name="connsiteY170" fmla="*/ 5928602 h 6858000"/>
              <a:gd name="connsiteX171" fmla="*/ 6056863 w 6128435"/>
              <a:gd name="connsiteY171" fmla="*/ 6000643 h 6858000"/>
              <a:gd name="connsiteX172" fmla="*/ 6045436 w 6128435"/>
              <a:gd name="connsiteY172" fmla="*/ 6124480 h 6858000"/>
              <a:gd name="connsiteX173" fmla="*/ 6030489 w 6128435"/>
              <a:gd name="connsiteY173" fmla="*/ 6317666 h 6858000"/>
              <a:gd name="connsiteX174" fmla="*/ 6007492 w 6128435"/>
              <a:gd name="connsiteY174" fmla="*/ 6440818 h 6858000"/>
              <a:gd name="connsiteX175" fmla="*/ 6009467 w 6128435"/>
              <a:gd name="connsiteY175" fmla="*/ 6487076 h 6858000"/>
              <a:gd name="connsiteX176" fmla="*/ 5995064 w 6128435"/>
              <a:gd name="connsiteY176" fmla="*/ 6540791 h 6858000"/>
              <a:gd name="connsiteX177" fmla="*/ 5996309 w 6128435"/>
              <a:gd name="connsiteY177" fmla="*/ 6543961 h 6858000"/>
              <a:gd name="connsiteX178" fmla="*/ 5996048 w 6128435"/>
              <a:gd name="connsiteY178" fmla="*/ 6555444 h 6858000"/>
              <a:gd name="connsiteX179" fmla="*/ 6002524 w 6128435"/>
              <a:gd name="connsiteY179" fmla="*/ 6560188 h 6858000"/>
              <a:gd name="connsiteX180" fmla="*/ 6006823 w 6128435"/>
              <a:gd name="connsiteY180" fmla="*/ 6578546 h 6858000"/>
              <a:gd name="connsiteX181" fmla="*/ 6004510 w 6128435"/>
              <a:gd name="connsiteY181" fmla="*/ 6599256 h 6858000"/>
              <a:gd name="connsiteX182" fmla="*/ 5986207 w 6128435"/>
              <a:gd name="connsiteY182" fmla="*/ 6695855 h 6858000"/>
              <a:gd name="connsiteX183" fmla="*/ 5979428 w 6128435"/>
              <a:gd name="connsiteY183" fmla="*/ 6754678 h 6858000"/>
              <a:gd name="connsiteX184" fmla="*/ 5983398 w 6128435"/>
              <a:gd name="connsiteY184" fmla="*/ 6778641 h 6858000"/>
              <a:gd name="connsiteX185" fmla="*/ 5984543 w 6128435"/>
              <a:gd name="connsiteY185" fmla="*/ 6811016 h 6858000"/>
              <a:gd name="connsiteX186" fmla="*/ 5981802 w 6128435"/>
              <a:gd name="connsiteY186" fmla="*/ 6838578 h 6858000"/>
              <a:gd name="connsiteX187" fmla="*/ 5979671 w 6128435"/>
              <a:gd name="connsiteY187" fmla="*/ 6858000 h 6858000"/>
              <a:gd name="connsiteX188" fmla="*/ 0 w 6128435"/>
              <a:gd name="connsiteY188" fmla="*/ 6858000 h 6858000"/>
              <a:gd name="connsiteX189" fmla="*/ 0 w 6128435"/>
              <a:gd name="connsiteY18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17114 w 6128435"/>
              <a:gd name="connsiteY112" fmla="*/ 4213096 h 6858000"/>
              <a:gd name="connsiteX113" fmla="*/ 5921153 w 6128435"/>
              <a:gd name="connsiteY113" fmla="*/ 4236222 h 6858000"/>
              <a:gd name="connsiteX114" fmla="*/ 5924233 w 6128435"/>
              <a:gd name="connsiteY114" fmla="*/ 4242060 h 6858000"/>
              <a:gd name="connsiteX115" fmla="*/ 5923742 w 6128435"/>
              <a:gd name="connsiteY115" fmla="*/ 4265435 h 6858000"/>
              <a:gd name="connsiteX116" fmla="*/ 5928910 w 6128435"/>
              <a:gd name="connsiteY116" fmla="*/ 4300973 h 6858000"/>
              <a:gd name="connsiteX117" fmla="*/ 5939320 w 6128435"/>
              <a:gd name="connsiteY117" fmla="*/ 4340435 h 6858000"/>
              <a:gd name="connsiteX118" fmla="*/ 5946705 w 6128435"/>
              <a:gd name="connsiteY118" fmla="*/ 4428051 h 6858000"/>
              <a:gd name="connsiteX119" fmla="*/ 5949261 w 6128435"/>
              <a:gd name="connsiteY119" fmla="*/ 4449185 h 6858000"/>
              <a:gd name="connsiteX120" fmla="*/ 5957504 w 6128435"/>
              <a:gd name="connsiteY120" fmla="*/ 4465911 h 6858000"/>
              <a:gd name="connsiteX121" fmla="*/ 5964689 w 6128435"/>
              <a:gd name="connsiteY121" fmla="*/ 4468532 h 6858000"/>
              <a:gd name="connsiteX122" fmla="*/ 5967062 w 6128435"/>
              <a:gd name="connsiteY122" fmla="*/ 4479923 h 6858000"/>
              <a:gd name="connsiteX123" fmla="*/ 5968960 w 6128435"/>
              <a:gd name="connsiteY123" fmla="*/ 4482655 h 6858000"/>
              <a:gd name="connsiteX124" fmla="*/ 5978567 w 6128435"/>
              <a:gd name="connsiteY124" fmla="*/ 4498605 h 6858000"/>
              <a:gd name="connsiteX125" fmla="*/ 5967676 w 6128435"/>
              <a:gd name="connsiteY125" fmla="*/ 4540140 h 6858000"/>
              <a:gd name="connsiteX126" fmla="*/ 5980106 w 6128435"/>
              <a:gd name="connsiteY126" fmla="*/ 4585087 h 6858000"/>
              <a:gd name="connsiteX127" fmla="*/ 5986918 w 6128435"/>
              <a:gd name="connsiteY127" fmla="*/ 4764836 h 6858000"/>
              <a:gd name="connsiteX128" fmla="*/ 6013516 w 6128435"/>
              <a:gd name="connsiteY128" fmla="*/ 4786619 h 6858000"/>
              <a:gd name="connsiteX129" fmla="*/ 6025404 w 6128435"/>
              <a:gd name="connsiteY129" fmla="*/ 4858148 h 6858000"/>
              <a:gd name="connsiteX130" fmla="*/ 6007749 w 6128435"/>
              <a:gd name="connsiteY130" fmla="*/ 4964715 h 6858000"/>
              <a:gd name="connsiteX131" fmla="*/ 6005269 w 6128435"/>
              <a:gd name="connsiteY131" fmla="*/ 5150567 h 6858000"/>
              <a:gd name="connsiteX132" fmla="*/ 6001127 w 6128435"/>
              <a:gd name="connsiteY132" fmla="*/ 5164609 h 6858000"/>
              <a:gd name="connsiteX133" fmla="*/ 5996647 w 6128435"/>
              <a:gd name="connsiteY133" fmla="*/ 5185640 h 6858000"/>
              <a:gd name="connsiteX134" fmla="*/ 5998514 w 6128435"/>
              <a:gd name="connsiteY134" fmla="*/ 5189673 h 6858000"/>
              <a:gd name="connsiteX135" fmla="*/ 5995970 w 6128435"/>
              <a:gd name="connsiteY135" fmla="*/ 5221547 h 6858000"/>
              <a:gd name="connsiteX136" fmla="*/ 5997218 w 6128435"/>
              <a:gd name="connsiteY136" fmla="*/ 5222031 h 6858000"/>
              <a:gd name="connsiteX137" fmla="*/ 6002116 w 6128435"/>
              <a:gd name="connsiteY137" fmla="*/ 5231223 h 6858000"/>
              <a:gd name="connsiteX138" fmla="*/ 6008541 w 6128435"/>
              <a:gd name="connsiteY138" fmla="*/ 5248680 h 6858000"/>
              <a:gd name="connsiteX139" fmla="*/ 6039260 w 6128435"/>
              <a:gd name="connsiteY139" fmla="*/ 5289518 h 6858000"/>
              <a:gd name="connsiteX140" fmla="*/ 6036748 w 6128435"/>
              <a:gd name="connsiteY140" fmla="*/ 5322752 h 6858000"/>
              <a:gd name="connsiteX141" fmla="*/ 6036943 w 6128435"/>
              <a:gd name="connsiteY141" fmla="*/ 5329480 h 6858000"/>
              <a:gd name="connsiteX142" fmla="*/ 6037236 w 6128435"/>
              <a:gd name="connsiteY142" fmla="*/ 5329634 h 6858000"/>
              <a:gd name="connsiteX143" fmla="*/ 6038019 w 6128435"/>
              <a:gd name="connsiteY143" fmla="*/ 5336764 h 6858000"/>
              <a:gd name="connsiteX144" fmla="*/ 6037298 w 6128435"/>
              <a:gd name="connsiteY144" fmla="*/ 5341753 h 6858000"/>
              <a:gd name="connsiteX145" fmla="*/ 6037677 w 6128435"/>
              <a:gd name="connsiteY145" fmla="*/ 5354807 h 6858000"/>
              <a:gd name="connsiteX146" fmla="*/ 6039728 w 6128435"/>
              <a:gd name="connsiteY146" fmla="*/ 5359416 h 6858000"/>
              <a:gd name="connsiteX147" fmla="*/ 6043311 w 6128435"/>
              <a:gd name="connsiteY147" fmla="*/ 5361407 h 6858000"/>
              <a:gd name="connsiteX148" fmla="*/ 6042954 w 6128435"/>
              <a:gd name="connsiteY148" fmla="*/ 5362576 h 6858000"/>
              <a:gd name="connsiteX149" fmla="*/ 6053435 w 6128435"/>
              <a:gd name="connsiteY149" fmla="*/ 5387547 h 6858000"/>
              <a:gd name="connsiteX150" fmla="*/ 6065933 w 6128435"/>
              <a:gd name="connsiteY150" fmla="*/ 5443002 h 6858000"/>
              <a:gd name="connsiteX151" fmla="*/ 6068640 w 6128435"/>
              <a:gd name="connsiteY151" fmla="*/ 5474503 h 6858000"/>
              <a:gd name="connsiteX152" fmla="*/ 6080922 w 6128435"/>
              <a:gd name="connsiteY152" fmla="*/ 5561070 h 6858000"/>
              <a:gd name="connsiteX153" fmla="*/ 6096949 w 6128435"/>
              <a:gd name="connsiteY153" fmla="*/ 5648179 h 6858000"/>
              <a:gd name="connsiteX154" fmla="*/ 6125703 w 6128435"/>
              <a:gd name="connsiteY154" fmla="*/ 5692894 h 6858000"/>
              <a:gd name="connsiteX155" fmla="*/ 6126670 w 6128435"/>
              <a:gd name="connsiteY155" fmla="*/ 5697882 h 6858000"/>
              <a:gd name="connsiteX156" fmla="*/ 6124061 w 6128435"/>
              <a:gd name="connsiteY156" fmla="*/ 5710294 h 6858000"/>
              <a:gd name="connsiteX157" fmla="*/ 6122213 w 6128435"/>
              <a:gd name="connsiteY157" fmla="*/ 5714762 h 6858000"/>
              <a:gd name="connsiteX158" fmla="*/ 6121353 w 6128435"/>
              <a:gd name="connsiteY158" fmla="*/ 5721725 h 6858000"/>
              <a:gd name="connsiteX159" fmla="*/ 6121607 w 6128435"/>
              <a:gd name="connsiteY159" fmla="*/ 5721959 h 6858000"/>
              <a:gd name="connsiteX160" fmla="*/ 6120262 w 6128435"/>
              <a:gd name="connsiteY160" fmla="*/ 5728358 h 6858000"/>
              <a:gd name="connsiteX161" fmla="*/ 6110194 w 6128435"/>
              <a:gd name="connsiteY161" fmla="*/ 5758853 h 6858000"/>
              <a:gd name="connsiteX162" fmla="*/ 6127519 w 6128435"/>
              <a:gd name="connsiteY162" fmla="*/ 5865775 h 6858000"/>
              <a:gd name="connsiteX163" fmla="*/ 6128435 w 6128435"/>
              <a:gd name="connsiteY163" fmla="*/ 5870164 h 6858000"/>
              <a:gd name="connsiteX164" fmla="*/ 6119217 w 6128435"/>
              <a:gd name="connsiteY164" fmla="*/ 5888542 h 6858000"/>
              <a:gd name="connsiteX165" fmla="*/ 6115966 w 6128435"/>
              <a:gd name="connsiteY165" fmla="*/ 5898387 h 6858000"/>
              <a:gd name="connsiteX166" fmla="*/ 6111924 w 6128435"/>
              <a:gd name="connsiteY166" fmla="*/ 5900444 h 6858000"/>
              <a:gd name="connsiteX167" fmla="*/ 6108716 w 6128435"/>
              <a:gd name="connsiteY167" fmla="*/ 5915345 h 6858000"/>
              <a:gd name="connsiteX168" fmla="*/ 6109524 w 6128435"/>
              <a:gd name="connsiteY168" fmla="*/ 5917328 h 6858000"/>
              <a:gd name="connsiteX169" fmla="*/ 6102493 w 6128435"/>
              <a:gd name="connsiteY169" fmla="*/ 5928602 h 6858000"/>
              <a:gd name="connsiteX170" fmla="*/ 6056863 w 6128435"/>
              <a:gd name="connsiteY170" fmla="*/ 6000643 h 6858000"/>
              <a:gd name="connsiteX171" fmla="*/ 6045436 w 6128435"/>
              <a:gd name="connsiteY171" fmla="*/ 6124480 h 6858000"/>
              <a:gd name="connsiteX172" fmla="*/ 6030489 w 6128435"/>
              <a:gd name="connsiteY172" fmla="*/ 6317666 h 6858000"/>
              <a:gd name="connsiteX173" fmla="*/ 6007492 w 6128435"/>
              <a:gd name="connsiteY173" fmla="*/ 6440818 h 6858000"/>
              <a:gd name="connsiteX174" fmla="*/ 6009467 w 6128435"/>
              <a:gd name="connsiteY174" fmla="*/ 6487076 h 6858000"/>
              <a:gd name="connsiteX175" fmla="*/ 5995064 w 6128435"/>
              <a:gd name="connsiteY175" fmla="*/ 6540791 h 6858000"/>
              <a:gd name="connsiteX176" fmla="*/ 5996309 w 6128435"/>
              <a:gd name="connsiteY176" fmla="*/ 6543961 h 6858000"/>
              <a:gd name="connsiteX177" fmla="*/ 5996048 w 6128435"/>
              <a:gd name="connsiteY177" fmla="*/ 6555444 h 6858000"/>
              <a:gd name="connsiteX178" fmla="*/ 6002524 w 6128435"/>
              <a:gd name="connsiteY178" fmla="*/ 6560188 h 6858000"/>
              <a:gd name="connsiteX179" fmla="*/ 6006823 w 6128435"/>
              <a:gd name="connsiteY179" fmla="*/ 6578546 h 6858000"/>
              <a:gd name="connsiteX180" fmla="*/ 6004510 w 6128435"/>
              <a:gd name="connsiteY180" fmla="*/ 6599256 h 6858000"/>
              <a:gd name="connsiteX181" fmla="*/ 5986207 w 6128435"/>
              <a:gd name="connsiteY181" fmla="*/ 6695855 h 6858000"/>
              <a:gd name="connsiteX182" fmla="*/ 5979428 w 6128435"/>
              <a:gd name="connsiteY182" fmla="*/ 6754678 h 6858000"/>
              <a:gd name="connsiteX183" fmla="*/ 5983398 w 6128435"/>
              <a:gd name="connsiteY183" fmla="*/ 6778641 h 6858000"/>
              <a:gd name="connsiteX184" fmla="*/ 5984543 w 6128435"/>
              <a:gd name="connsiteY184" fmla="*/ 6811016 h 6858000"/>
              <a:gd name="connsiteX185" fmla="*/ 5981802 w 6128435"/>
              <a:gd name="connsiteY185" fmla="*/ 6838578 h 6858000"/>
              <a:gd name="connsiteX186" fmla="*/ 5979671 w 6128435"/>
              <a:gd name="connsiteY186" fmla="*/ 6858000 h 6858000"/>
              <a:gd name="connsiteX187" fmla="*/ 0 w 6128435"/>
              <a:gd name="connsiteY187" fmla="*/ 6858000 h 6858000"/>
              <a:gd name="connsiteX188" fmla="*/ 0 w 6128435"/>
              <a:gd name="connsiteY18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3742 w 6128435"/>
              <a:gd name="connsiteY114" fmla="*/ 4265435 h 6858000"/>
              <a:gd name="connsiteX115" fmla="*/ 5928910 w 6128435"/>
              <a:gd name="connsiteY115" fmla="*/ 4300973 h 6858000"/>
              <a:gd name="connsiteX116" fmla="*/ 5939320 w 6128435"/>
              <a:gd name="connsiteY116" fmla="*/ 4340435 h 6858000"/>
              <a:gd name="connsiteX117" fmla="*/ 5946705 w 6128435"/>
              <a:gd name="connsiteY117" fmla="*/ 4428051 h 6858000"/>
              <a:gd name="connsiteX118" fmla="*/ 5949261 w 6128435"/>
              <a:gd name="connsiteY118" fmla="*/ 4449185 h 6858000"/>
              <a:gd name="connsiteX119" fmla="*/ 5957504 w 6128435"/>
              <a:gd name="connsiteY119" fmla="*/ 4465911 h 6858000"/>
              <a:gd name="connsiteX120" fmla="*/ 5964689 w 6128435"/>
              <a:gd name="connsiteY120" fmla="*/ 4468532 h 6858000"/>
              <a:gd name="connsiteX121" fmla="*/ 5967062 w 6128435"/>
              <a:gd name="connsiteY121" fmla="*/ 4479923 h 6858000"/>
              <a:gd name="connsiteX122" fmla="*/ 5968960 w 6128435"/>
              <a:gd name="connsiteY122" fmla="*/ 4482655 h 6858000"/>
              <a:gd name="connsiteX123" fmla="*/ 5978567 w 6128435"/>
              <a:gd name="connsiteY123" fmla="*/ 4498605 h 6858000"/>
              <a:gd name="connsiteX124" fmla="*/ 5967676 w 6128435"/>
              <a:gd name="connsiteY124" fmla="*/ 4540140 h 6858000"/>
              <a:gd name="connsiteX125" fmla="*/ 5980106 w 6128435"/>
              <a:gd name="connsiteY125" fmla="*/ 4585087 h 6858000"/>
              <a:gd name="connsiteX126" fmla="*/ 5986918 w 6128435"/>
              <a:gd name="connsiteY126" fmla="*/ 4764836 h 6858000"/>
              <a:gd name="connsiteX127" fmla="*/ 6013516 w 6128435"/>
              <a:gd name="connsiteY127" fmla="*/ 4786619 h 6858000"/>
              <a:gd name="connsiteX128" fmla="*/ 6025404 w 6128435"/>
              <a:gd name="connsiteY128" fmla="*/ 4858148 h 6858000"/>
              <a:gd name="connsiteX129" fmla="*/ 6007749 w 6128435"/>
              <a:gd name="connsiteY129" fmla="*/ 4964715 h 6858000"/>
              <a:gd name="connsiteX130" fmla="*/ 6005269 w 6128435"/>
              <a:gd name="connsiteY130" fmla="*/ 5150567 h 6858000"/>
              <a:gd name="connsiteX131" fmla="*/ 6001127 w 6128435"/>
              <a:gd name="connsiteY131" fmla="*/ 5164609 h 6858000"/>
              <a:gd name="connsiteX132" fmla="*/ 5996647 w 6128435"/>
              <a:gd name="connsiteY132" fmla="*/ 5185640 h 6858000"/>
              <a:gd name="connsiteX133" fmla="*/ 5998514 w 6128435"/>
              <a:gd name="connsiteY133" fmla="*/ 5189673 h 6858000"/>
              <a:gd name="connsiteX134" fmla="*/ 5995970 w 6128435"/>
              <a:gd name="connsiteY134" fmla="*/ 5221547 h 6858000"/>
              <a:gd name="connsiteX135" fmla="*/ 5997218 w 6128435"/>
              <a:gd name="connsiteY135" fmla="*/ 5222031 h 6858000"/>
              <a:gd name="connsiteX136" fmla="*/ 6002116 w 6128435"/>
              <a:gd name="connsiteY136" fmla="*/ 5231223 h 6858000"/>
              <a:gd name="connsiteX137" fmla="*/ 6008541 w 6128435"/>
              <a:gd name="connsiteY137" fmla="*/ 5248680 h 6858000"/>
              <a:gd name="connsiteX138" fmla="*/ 6039260 w 6128435"/>
              <a:gd name="connsiteY138" fmla="*/ 5289518 h 6858000"/>
              <a:gd name="connsiteX139" fmla="*/ 6036748 w 6128435"/>
              <a:gd name="connsiteY139" fmla="*/ 5322752 h 6858000"/>
              <a:gd name="connsiteX140" fmla="*/ 6036943 w 6128435"/>
              <a:gd name="connsiteY140" fmla="*/ 5329480 h 6858000"/>
              <a:gd name="connsiteX141" fmla="*/ 6037236 w 6128435"/>
              <a:gd name="connsiteY141" fmla="*/ 5329634 h 6858000"/>
              <a:gd name="connsiteX142" fmla="*/ 6038019 w 6128435"/>
              <a:gd name="connsiteY142" fmla="*/ 5336764 h 6858000"/>
              <a:gd name="connsiteX143" fmla="*/ 6037298 w 6128435"/>
              <a:gd name="connsiteY143" fmla="*/ 5341753 h 6858000"/>
              <a:gd name="connsiteX144" fmla="*/ 6037677 w 6128435"/>
              <a:gd name="connsiteY144" fmla="*/ 5354807 h 6858000"/>
              <a:gd name="connsiteX145" fmla="*/ 6039728 w 6128435"/>
              <a:gd name="connsiteY145" fmla="*/ 5359416 h 6858000"/>
              <a:gd name="connsiteX146" fmla="*/ 6043311 w 6128435"/>
              <a:gd name="connsiteY146" fmla="*/ 5361407 h 6858000"/>
              <a:gd name="connsiteX147" fmla="*/ 6042954 w 6128435"/>
              <a:gd name="connsiteY147" fmla="*/ 5362576 h 6858000"/>
              <a:gd name="connsiteX148" fmla="*/ 6053435 w 6128435"/>
              <a:gd name="connsiteY148" fmla="*/ 5387547 h 6858000"/>
              <a:gd name="connsiteX149" fmla="*/ 6065933 w 6128435"/>
              <a:gd name="connsiteY149" fmla="*/ 5443002 h 6858000"/>
              <a:gd name="connsiteX150" fmla="*/ 6068640 w 6128435"/>
              <a:gd name="connsiteY150" fmla="*/ 5474503 h 6858000"/>
              <a:gd name="connsiteX151" fmla="*/ 6080922 w 6128435"/>
              <a:gd name="connsiteY151" fmla="*/ 5561070 h 6858000"/>
              <a:gd name="connsiteX152" fmla="*/ 6096949 w 6128435"/>
              <a:gd name="connsiteY152" fmla="*/ 5648179 h 6858000"/>
              <a:gd name="connsiteX153" fmla="*/ 6125703 w 6128435"/>
              <a:gd name="connsiteY153" fmla="*/ 5692894 h 6858000"/>
              <a:gd name="connsiteX154" fmla="*/ 6126670 w 6128435"/>
              <a:gd name="connsiteY154" fmla="*/ 5697882 h 6858000"/>
              <a:gd name="connsiteX155" fmla="*/ 6124061 w 6128435"/>
              <a:gd name="connsiteY155" fmla="*/ 5710294 h 6858000"/>
              <a:gd name="connsiteX156" fmla="*/ 6122213 w 6128435"/>
              <a:gd name="connsiteY156" fmla="*/ 5714762 h 6858000"/>
              <a:gd name="connsiteX157" fmla="*/ 6121353 w 6128435"/>
              <a:gd name="connsiteY157" fmla="*/ 5721725 h 6858000"/>
              <a:gd name="connsiteX158" fmla="*/ 6121607 w 6128435"/>
              <a:gd name="connsiteY158" fmla="*/ 5721959 h 6858000"/>
              <a:gd name="connsiteX159" fmla="*/ 6120262 w 6128435"/>
              <a:gd name="connsiteY159" fmla="*/ 5728358 h 6858000"/>
              <a:gd name="connsiteX160" fmla="*/ 6110194 w 6128435"/>
              <a:gd name="connsiteY160" fmla="*/ 5758853 h 6858000"/>
              <a:gd name="connsiteX161" fmla="*/ 6127519 w 6128435"/>
              <a:gd name="connsiteY161" fmla="*/ 5865775 h 6858000"/>
              <a:gd name="connsiteX162" fmla="*/ 6128435 w 6128435"/>
              <a:gd name="connsiteY162" fmla="*/ 5870164 h 6858000"/>
              <a:gd name="connsiteX163" fmla="*/ 6119217 w 6128435"/>
              <a:gd name="connsiteY163" fmla="*/ 5888542 h 6858000"/>
              <a:gd name="connsiteX164" fmla="*/ 6115966 w 6128435"/>
              <a:gd name="connsiteY164" fmla="*/ 5898387 h 6858000"/>
              <a:gd name="connsiteX165" fmla="*/ 6111924 w 6128435"/>
              <a:gd name="connsiteY165" fmla="*/ 5900444 h 6858000"/>
              <a:gd name="connsiteX166" fmla="*/ 6108716 w 6128435"/>
              <a:gd name="connsiteY166" fmla="*/ 5915345 h 6858000"/>
              <a:gd name="connsiteX167" fmla="*/ 6109524 w 6128435"/>
              <a:gd name="connsiteY167" fmla="*/ 5917328 h 6858000"/>
              <a:gd name="connsiteX168" fmla="*/ 6102493 w 6128435"/>
              <a:gd name="connsiteY168" fmla="*/ 5928602 h 6858000"/>
              <a:gd name="connsiteX169" fmla="*/ 6056863 w 6128435"/>
              <a:gd name="connsiteY169" fmla="*/ 6000643 h 6858000"/>
              <a:gd name="connsiteX170" fmla="*/ 6045436 w 6128435"/>
              <a:gd name="connsiteY170" fmla="*/ 6124480 h 6858000"/>
              <a:gd name="connsiteX171" fmla="*/ 6030489 w 6128435"/>
              <a:gd name="connsiteY171" fmla="*/ 6317666 h 6858000"/>
              <a:gd name="connsiteX172" fmla="*/ 6007492 w 6128435"/>
              <a:gd name="connsiteY172" fmla="*/ 6440818 h 6858000"/>
              <a:gd name="connsiteX173" fmla="*/ 6009467 w 6128435"/>
              <a:gd name="connsiteY173" fmla="*/ 6487076 h 6858000"/>
              <a:gd name="connsiteX174" fmla="*/ 5995064 w 6128435"/>
              <a:gd name="connsiteY174" fmla="*/ 6540791 h 6858000"/>
              <a:gd name="connsiteX175" fmla="*/ 5996309 w 6128435"/>
              <a:gd name="connsiteY175" fmla="*/ 6543961 h 6858000"/>
              <a:gd name="connsiteX176" fmla="*/ 5996048 w 6128435"/>
              <a:gd name="connsiteY176" fmla="*/ 6555444 h 6858000"/>
              <a:gd name="connsiteX177" fmla="*/ 6002524 w 6128435"/>
              <a:gd name="connsiteY177" fmla="*/ 6560188 h 6858000"/>
              <a:gd name="connsiteX178" fmla="*/ 6006823 w 6128435"/>
              <a:gd name="connsiteY178" fmla="*/ 6578546 h 6858000"/>
              <a:gd name="connsiteX179" fmla="*/ 6004510 w 6128435"/>
              <a:gd name="connsiteY179" fmla="*/ 6599256 h 6858000"/>
              <a:gd name="connsiteX180" fmla="*/ 5986207 w 6128435"/>
              <a:gd name="connsiteY180" fmla="*/ 6695855 h 6858000"/>
              <a:gd name="connsiteX181" fmla="*/ 5979428 w 6128435"/>
              <a:gd name="connsiteY181" fmla="*/ 6754678 h 6858000"/>
              <a:gd name="connsiteX182" fmla="*/ 5983398 w 6128435"/>
              <a:gd name="connsiteY182" fmla="*/ 6778641 h 6858000"/>
              <a:gd name="connsiteX183" fmla="*/ 5984543 w 6128435"/>
              <a:gd name="connsiteY183" fmla="*/ 6811016 h 6858000"/>
              <a:gd name="connsiteX184" fmla="*/ 5981802 w 6128435"/>
              <a:gd name="connsiteY184" fmla="*/ 6838578 h 6858000"/>
              <a:gd name="connsiteX185" fmla="*/ 5979671 w 6128435"/>
              <a:gd name="connsiteY185" fmla="*/ 6858000 h 6858000"/>
              <a:gd name="connsiteX186" fmla="*/ 0 w 6128435"/>
              <a:gd name="connsiteY186" fmla="*/ 6858000 h 6858000"/>
              <a:gd name="connsiteX187" fmla="*/ 0 w 6128435"/>
              <a:gd name="connsiteY18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86918 w 6128435"/>
              <a:gd name="connsiteY125" fmla="*/ 4764836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98138 w 6128435"/>
              <a:gd name="connsiteY125" fmla="*/ 4697518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80106 w 6128435"/>
              <a:gd name="connsiteY123" fmla="*/ 4585087 h 6858000"/>
              <a:gd name="connsiteX124" fmla="*/ 5998138 w 6128435"/>
              <a:gd name="connsiteY124" fmla="*/ 4697518 h 6858000"/>
              <a:gd name="connsiteX125" fmla="*/ 6013516 w 6128435"/>
              <a:gd name="connsiteY125" fmla="*/ 4786619 h 6858000"/>
              <a:gd name="connsiteX126" fmla="*/ 6025404 w 6128435"/>
              <a:gd name="connsiteY126" fmla="*/ 4858148 h 6858000"/>
              <a:gd name="connsiteX127" fmla="*/ 6007749 w 6128435"/>
              <a:gd name="connsiteY127" fmla="*/ 4964715 h 6858000"/>
              <a:gd name="connsiteX128" fmla="*/ 6005269 w 6128435"/>
              <a:gd name="connsiteY128" fmla="*/ 5150567 h 6858000"/>
              <a:gd name="connsiteX129" fmla="*/ 6001127 w 6128435"/>
              <a:gd name="connsiteY129" fmla="*/ 5164609 h 6858000"/>
              <a:gd name="connsiteX130" fmla="*/ 5996647 w 6128435"/>
              <a:gd name="connsiteY130" fmla="*/ 5185640 h 6858000"/>
              <a:gd name="connsiteX131" fmla="*/ 5998514 w 6128435"/>
              <a:gd name="connsiteY131" fmla="*/ 5189673 h 6858000"/>
              <a:gd name="connsiteX132" fmla="*/ 5995970 w 6128435"/>
              <a:gd name="connsiteY132" fmla="*/ 5221547 h 6858000"/>
              <a:gd name="connsiteX133" fmla="*/ 5997218 w 6128435"/>
              <a:gd name="connsiteY133" fmla="*/ 5222031 h 6858000"/>
              <a:gd name="connsiteX134" fmla="*/ 6002116 w 6128435"/>
              <a:gd name="connsiteY134" fmla="*/ 5231223 h 6858000"/>
              <a:gd name="connsiteX135" fmla="*/ 6008541 w 6128435"/>
              <a:gd name="connsiteY135" fmla="*/ 5248680 h 6858000"/>
              <a:gd name="connsiteX136" fmla="*/ 6039260 w 6128435"/>
              <a:gd name="connsiteY136" fmla="*/ 5289518 h 6858000"/>
              <a:gd name="connsiteX137" fmla="*/ 6036748 w 6128435"/>
              <a:gd name="connsiteY137" fmla="*/ 5322752 h 6858000"/>
              <a:gd name="connsiteX138" fmla="*/ 6036943 w 6128435"/>
              <a:gd name="connsiteY138" fmla="*/ 5329480 h 6858000"/>
              <a:gd name="connsiteX139" fmla="*/ 6037236 w 6128435"/>
              <a:gd name="connsiteY139" fmla="*/ 5329634 h 6858000"/>
              <a:gd name="connsiteX140" fmla="*/ 6038019 w 6128435"/>
              <a:gd name="connsiteY140" fmla="*/ 5336764 h 6858000"/>
              <a:gd name="connsiteX141" fmla="*/ 6037298 w 6128435"/>
              <a:gd name="connsiteY141" fmla="*/ 5341753 h 6858000"/>
              <a:gd name="connsiteX142" fmla="*/ 6037677 w 6128435"/>
              <a:gd name="connsiteY142" fmla="*/ 5354807 h 6858000"/>
              <a:gd name="connsiteX143" fmla="*/ 6039728 w 6128435"/>
              <a:gd name="connsiteY143" fmla="*/ 5359416 h 6858000"/>
              <a:gd name="connsiteX144" fmla="*/ 6043311 w 6128435"/>
              <a:gd name="connsiteY144" fmla="*/ 5361407 h 6858000"/>
              <a:gd name="connsiteX145" fmla="*/ 6042954 w 6128435"/>
              <a:gd name="connsiteY145" fmla="*/ 5362576 h 6858000"/>
              <a:gd name="connsiteX146" fmla="*/ 6053435 w 6128435"/>
              <a:gd name="connsiteY146" fmla="*/ 5387547 h 6858000"/>
              <a:gd name="connsiteX147" fmla="*/ 6065933 w 6128435"/>
              <a:gd name="connsiteY147" fmla="*/ 5443002 h 6858000"/>
              <a:gd name="connsiteX148" fmla="*/ 6068640 w 6128435"/>
              <a:gd name="connsiteY148" fmla="*/ 5474503 h 6858000"/>
              <a:gd name="connsiteX149" fmla="*/ 6080922 w 6128435"/>
              <a:gd name="connsiteY149" fmla="*/ 5561070 h 6858000"/>
              <a:gd name="connsiteX150" fmla="*/ 6096949 w 6128435"/>
              <a:gd name="connsiteY150" fmla="*/ 5648179 h 6858000"/>
              <a:gd name="connsiteX151" fmla="*/ 6125703 w 6128435"/>
              <a:gd name="connsiteY151" fmla="*/ 5692894 h 6858000"/>
              <a:gd name="connsiteX152" fmla="*/ 6126670 w 6128435"/>
              <a:gd name="connsiteY152" fmla="*/ 5697882 h 6858000"/>
              <a:gd name="connsiteX153" fmla="*/ 6124061 w 6128435"/>
              <a:gd name="connsiteY153" fmla="*/ 5710294 h 6858000"/>
              <a:gd name="connsiteX154" fmla="*/ 6122213 w 6128435"/>
              <a:gd name="connsiteY154" fmla="*/ 5714762 h 6858000"/>
              <a:gd name="connsiteX155" fmla="*/ 6121353 w 6128435"/>
              <a:gd name="connsiteY155" fmla="*/ 5721725 h 6858000"/>
              <a:gd name="connsiteX156" fmla="*/ 6121607 w 6128435"/>
              <a:gd name="connsiteY156" fmla="*/ 5721959 h 6858000"/>
              <a:gd name="connsiteX157" fmla="*/ 6120262 w 6128435"/>
              <a:gd name="connsiteY157" fmla="*/ 5728358 h 6858000"/>
              <a:gd name="connsiteX158" fmla="*/ 6110194 w 6128435"/>
              <a:gd name="connsiteY158" fmla="*/ 5758853 h 6858000"/>
              <a:gd name="connsiteX159" fmla="*/ 6127519 w 6128435"/>
              <a:gd name="connsiteY159" fmla="*/ 5865775 h 6858000"/>
              <a:gd name="connsiteX160" fmla="*/ 6128435 w 6128435"/>
              <a:gd name="connsiteY160" fmla="*/ 5870164 h 6858000"/>
              <a:gd name="connsiteX161" fmla="*/ 6119217 w 6128435"/>
              <a:gd name="connsiteY161" fmla="*/ 5888542 h 6858000"/>
              <a:gd name="connsiteX162" fmla="*/ 6115966 w 6128435"/>
              <a:gd name="connsiteY162" fmla="*/ 5898387 h 6858000"/>
              <a:gd name="connsiteX163" fmla="*/ 6111924 w 6128435"/>
              <a:gd name="connsiteY163" fmla="*/ 5900444 h 6858000"/>
              <a:gd name="connsiteX164" fmla="*/ 6108716 w 6128435"/>
              <a:gd name="connsiteY164" fmla="*/ 5915345 h 6858000"/>
              <a:gd name="connsiteX165" fmla="*/ 6109524 w 6128435"/>
              <a:gd name="connsiteY165" fmla="*/ 5917328 h 6858000"/>
              <a:gd name="connsiteX166" fmla="*/ 6102493 w 6128435"/>
              <a:gd name="connsiteY166" fmla="*/ 5928602 h 6858000"/>
              <a:gd name="connsiteX167" fmla="*/ 6056863 w 6128435"/>
              <a:gd name="connsiteY167" fmla="*/ 6000643 h 6858000"/>
              <a:gd name="connsiteX168" fmla="*/ 6045436 w 6128435"/>
              <a:gd name="connsiteY168" fmla="*/ 6124480 h 6858000"/>
              <a:gd name="connsiteX169" fmla="*/ 6030489 w 6128435"/>
              <a:gd name="connsiteY169" fmla="*/ 6317666 h 6858000"/>
              <a:gd name="connsiteX170" fmla="*/ 6007492 w 6128435"/>
              <a:gd name="connsiteY170" fmla="*/ 6440818 h 6858000"/>
              <a:gd name="connsiteX171" fmla="*/ 6009467 w 6128435"/>
              <a:gd name="connsiteY171" fmla="*/ 6487076 h 6858000"/>
              <a:gd name="connsiteX172" fmla="*/ 5995064 w 6128435"/>
              <a:gd name="connsiteY172" fmla="*/ 6540791 h 6858000"/>
              <a:gd name="connsiteX173" fmla="*/ 5996309 w 6128435"/>
              <a:gd name="connsiteY173" fmla="*/ 6543961 h 6858000"/>
              <a:gd name="connsiteX174" fmla="*/ 5996048 w 6128435"/>
              <a:gd name="connsiteY174" fmla="*/ 6555444 h 6858000"/>
              <a:gd name="connsiteX175" fmla="*/ 6002524 w 6128435"/>
              <a:gd name="connsiteY175" fmla="*/ 6560188 h 6858000"/>
              <a:gd name="connsiteX176" fmla="*/ 6006823 w 6128435"/>
              <a:gd name="connsiteY176" fmla="*/ 6578546 h 6858000"/>
              <a:gd name="connsiteX177" fmla="*/ 6004510 w 6128435"/>
              <a:gd name="connsiteY177" fmla="*/ 6599256 h 6858000"/>
              <a:gd name="connsiteX178" fmla="*/ 5986207 w 6128435"/>
              <a:gd name="connsiteY178" fmla="*/ 6695855 h 6858000"/>
              <a:gd name="connsiteX179" fmla="*/ 5979428 w 6128435"/>
              <a:gd name="connsiteY179" fmla="*/ 6754678 h 6858000"/>
              <a:gd name="connsiteX180" fmla="*/ 5983398 w 6128435"/>
              <a:gd name="connsiteY180" fmla="*/ 6778641 h 6858000"/>
              <a:gd name="connsiteX181" fmla="*/ 5984543 w 6128435"/>
              <a:gd name="connsiteY181" fmla="*/ 6811016 h 6858000"/>
              <a:gd name="connsiteX182" fmla="*/ 5981802 w 6128435"/>
              <a:gd name="connsiteY182" fmla="*/ 6838578 h 6858000"/>
              <a:gd name="connsiteX183" fmla="*/ 5979671 w 6128435"/>
              <a:gd name="connsiteY183" fmla="*/ 6858000 h 6858000"/>
              <a:gd name="connsiteX184" fmla="*/ 0 w 6128435"/>
              <a:gd name="connsiteY184" fmla="*/ 6858000 h 6858000"/>
              <a:gd name="connsiteX185" fmla="*/ 0 w 6128435"/>
              <a:gd name="connsiteY18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52592 w 6128435"/>
              <a:gd name="connsiteY36" fmla="*/ 2092210 h 6858000"/>
              <a:gd name="connsiteX37" fmla="*/ 5264303 w 6128435"/>
              <a:gd name="connsiteY37" fmla="*/ 2225157 h 6858000"/>
              <a:gd name="connsiteX38" fmla="*/ 5254949 w 6128435"/>
              <a:gd name="connsiteY38" fmla="*/ 2236160 h 6858000"/>
              <a:gd name="connsiteX39" fmla="*/ 5250104 w 6128435"/>
              <a:gd name="connsiteY39" fmla="*/ 2249166 h 6858000"/>
              <a:gd name="connsiteX40" fmla="*/ 5251214 w 6128435"/>
              <a:gd name="connsiteY40" fmla="*/ 2250944 h 6858000"/>
              <a:gd name="connsiteX41" fmla="*/ 5250644 w 6128435"/>
              <a:gd name="connsiteY41" fmla="*/ 2266619 h 6858000"/>
              <a:gd name="connsiteX42" fmla="*/ 5247111 w 6128435"/>
              <a:gd name="connsiteY42" fmla="*/ 2269679 h 6858000"/>
              <a:gd name="connsiteX43" fmla="*/ 5245653 w 6128435"/>
              <a:gd name="connsiteY43" fmla="*/ 2280317 h 6858000"/>
              <a:gd name="connsiteX44" fmla="*/ 5239901 w 6128435"/>
              <a:gd name="connsiteY44" fmla="*/ 2300961 h 6858000"/>
              <a:gd name="connsiteX45" fmla="*/ 5241522 w 6128435"/>
              <a:gd name="connsiteY45" fmla="*/ 2305114 h 6858000"/>
              <a:gd name="connsiteX46" fmla="*/ 5237050 w 6128435"/>
              <a:gd name="connsiteY46" fmla="*/ 2336703 h 6858000"/>
              <a:gd name="connsiteX47" fmla="*/ 5238267 w 6128435"/>
              <a:gd name="connsiteY47" fmla="*/ 2337277 h 6858000"/>
              <a:gd name="connsiteX48" fmla="*/ 5242602 w 6128435"/>
              <a:gd name="connsiteY48" fmla="*/ 2346782 h 6858000"/>
              <a:gd name="connsiteX49" fmla="*/ 5247963 w 6128435"/>
              <a:gd name="connsiteY49" fmla="*/ 2364638 h 6858000"/>
              <a:gd name="connsiteX50" fmla="*/ 5276175 w 6128435"/>
              <a:gd name="connsiteY50" fmla="*/ 2407515 h 6858000"/>
              <a:gd name="connsiteX51" fmla="*/ 5271650 w 6128435"/>
              <a:gd name="connsiteY51" fmla="*/ 2440467 h 6858000"/>
              <a:gd name="connsiteX52" fmla="*/ 5271438 w 6128435"/>
              <a:gd name="connsiteY52" fmla="*/ 2447186 h 6858000"/>
              <a:gd name="connsiteX53" fmla="*/ 5271722 w 6128435"/>
              <a:gd name="connsiteY53" fmla="*/ 2447359 h 6858000"/>
              <a:gd name="connsiteX54" fmla="*/ 5272069 w 6128435"/>
              <a:gd name="connsiteY54" fmla="*/ 2454523 h 6858000"/>
              <a:gd name="connsiteX55" fmla="*/ 5271049 w 6128435"/>
              <a:gd name="connsiteY55" fmla="*/ 2459442 h 6858000"/>
              <a:gd name="connsiteX56" fmla="*/ 5270636 w 6128435"/>
              <a:gd name="connsiteY56" fmla="*/ 2472481 h 6858000"/>
              <a:gd name="connsiteX57" fmla="*/ 5272406 w 6128435"/>
              <a:gd name="connsiteY57" fmla="*/ 2477221 h 6858000"/>
              <a:gd name="connsiteX58" fmla="*/ 5307538 w 6128435"/>
              <a:gd name="connsiteY58" fmla="*/ 2514685 h 6858000"/>
              <a:gd name="connsiteX59" fmla="*/ 5337604 w 6128435"/>
              <a:gd name="connsiteY59" fmla="*/ 2597632 h 6858000"/>
              <a:gd name="connsiteX60" fmla="*/ 5407503 w 6128435"/>
              <a:gd name="connsiteY60" fmla="*/ 2786290 h 6858000"/>
              <a:gd name="connsiteX61" fmla="*/ 5407356 w 6128435"/>
              <a:gd name="connsiteY61" fmla="*/ 2787545 h 6858000"/>
              <a:gd name="connsiteX62" fmla="*/ 5411130 w 6128435"/>
              <a:gd name="connsiteY62" fmla="*/ 2788640 h 6858000"/>
              <a:gd name="connsiteX63" fmla="*/ 5416439 w 6128435"/>
              <a:gd name="connsiteY63" fmla="*/ 2805666 h 6858000"/>
              <a:gd name="connsiteX64" fmla="*/ 5416589 w 6128435"/>
              <a:gd name="connsiteY64" fmla="*/ 2810822 h 6858000"/>
              <a:gd name="connsiteX65" fmla="*/ 5418542 w 6128435"/>
              <a:gd name="connsiteY65" fmla="*/ 2817745 h 6858000"/>
              <a:gd name="connsiteX66" fmla="*/ 5418847 w 6128435"/>
              <a:gd name="connsiteY66" fmla="*/ 2817825 h 6858000"/>
              <a:gd name="connsiteX67" fmla="*/ 5423364 w 6128435"/>
              <a:gd name="connsiteY67" fmla="*/ 2858292 h 6858000"/>
              <a:gd name="connsiteX68" fmla="*/ 5479298 w 6128435"/>
              <a:gd name="connsiteY68" fmla="*/ 2947791 h 6858000"/>
              <a:gd name="connsiteX69" fmla="*/ 5481770 w 6128435"/>
              <a:gd name="connsiteY69" fmla="*/ 2951352 h 6858000"/>
              <a:gd name="connsiteX70" fmla="*/ 5481013 w 6128435"/>
              <a:gd name="connsiteY70" fmla="*/ 2973461 h 6858000"/>
              <a:gd name="connsiteX71" fmla="*/ 5482045 w 6128435"/>
              <a:gd name="connsiteY71" fmla="*/ 2984371 h 6858000"/>
              <a:gd name="connsiteX72" fmla="*/ 5479405 w 6128435"/>
              <a:gd name="connsiteY72" fmla="*/ 2988507 h 6858000"/>
              <a:gd name="connsiteX73" fmla="*/ 5482415 w 6128435"/>
              <a:gd name="connsiteY73" fmla="*/ 3004079 h 6858000"/>
              <a:gd name="connsiteX74" fmla="*/ 5483865 w 6128435"/>
              <a:gd name="connsiteY74" fmla="*/ 3005467 h 6858000"/>
              <a:gd name="connsiteX75" fmla="*/ 5482236 w 6128435"/>
              <a:gd name="connsiteY75" fmla="*/ 3019791 h 6858000"/>
              <a:gd name="connsiteX76" fmla="*/ 5475895 w 6128435"/>
              <a:gd name="connsiteY76" fmla="*/ 3033578 h 6858000"/>
              <a:gd name="connsiteX77" fmla="*/ 5477595 w 6128435"/>
              <a:gd name="connsiteY77" fmla="*/ 3250534 h 6858000"/>
              <a:gd name="connsiteX78" fmla="*/ 5532836 w 6128435"/>
              <a:gd name="connsiteY78" fmla="*/ 3353840 h 6858000"/>
              <a:gd name="connsiteX79" fmla="*/ 5561229 w 6128435"/>
              <a:gd name="connsiteY79" fmla="*/ 3395784 h 6858000"/>
              <a:gd name="connsiteX80" fmla="*/ 5589758 w 6128435"/>
              <a:gd name="connsiteY80" fmla="*/ 3506453 h 6858000"/>
              <a:gd name="connsiteX81" fmla="*/ 5596144 w 6128435"/>
              <a:gd name="connsiteY81" fmla="*/ 3534624 h 6858000"/>
              <a:gd name="connsiteX82" fmla="*/ 5597750 w 6128435"/>
              <a:gd name="connsiteY82" fmla="*/ 3534129 h 6858000"/>
              <a:gd name="connsiteX83" fmla="*/ 5599700 w 6128435"/>
              <a:gd name="connsiteY83" fmla="*/ 3547221 h 6858000"/>
              <a:gd name="connsiteX84" fmla="*/ 5615031 w 6128435"/>
              <a:gd name="connsiteY84" fmla="*/ 3557482 h 6858000"/>
              <a:gd name="connsiteX85" fmla="*/ 5618377 w 6128435"/>
              <a:gd name="connsiteY85" fmla="*/ 3588431 h 6858000"/>
              <a:gd name="connsiteX86" fmla="*/ 5612155 w 6128435"/>
              <a:gd name="connsiteY86" fmla="*/ 3589869 h 6858000"/>
              <a:gd name="connsiteX87" fmla="*/ 5620843 w 6128435"/>
              <a:gd name="connsiteY87" fmla="*/ 3606745 h 6858000"/>
              <a:gd name="connsiteX88" fmla="*/ 5655472 w 6128435"/>
              <a:gd name="connsiteY88" fmla="*/ 3678877 h 6858000"/>
              <a:gd name="connsiteX89" fmla="*/ 5680448 w 6128435"/>
              <a:gd name="connsiteY89" fmla="*/ 3717760 h 6858000"/>
              <a:gd name="connsiteX90" fmla="*/ 5683015 w 6128435"/>
              <a:gd name="connsiteY90" fmla="*/ 3762025 h 6858000"/>
              <a:gd name="connsiteX91" fmla="*/ 5696643 w 6128435"/>
              <a:gd name="connsiteY91" fmla="*/ 3773888 h 6858000"/>
              <a:gd name="connsiteX92" fmla="*/ 5699203 w 6128435"/>
              <a:gd name="connsiteY92" fmla="*/ 3775823 h 6858000"/>
              <a:gd name="connsiteX93" fmla="*/ 5704824 w 6128435"/>
              <a:gd name="connsiteY93" fmla="*/ 3785966 h 6858000"/>
              <a:gd name="connsiteX94" fmla="*/ 5712204 w 6128435"/>
              <a:gd name="connsiteY94" fmla="*/ 3785830 h 6858000"/>
              <a:gd name="connsiteX95" fmla="*/ 5724816 w 6128435"/>
              <a:gd name="connsiteY95" fmla="*/ 3798949 h 6858000"/>
              <a:gd name="connsiteX96" fmla="*/ 5733539 w 6128435"/>
              <a:gd name="connsiteY96" fmla="*/ 3818457 h 6858000"/>
              <a:gd name="connsiteX97" fmla="*/ 5768491 w 6128435"/>
              <a:gd name="connsiteY97" fmla="*/ 3914399 h 6858000"/>
              <a:gd name="connsiteX98" fmla="*/ 5793123 w 6128435"/>
              <a:gd name="connsiteY98" fmla="*/ 3969952 h 6858000"/>
              <a:gd name="connsiteX99" fmla="*/ 5808321 w 6128435"/>
              <a:gd name="connsiteY99" fmla="*/ 3988153 h 6858000"/>
              <a:gd name="connsiteX100" fmla="*/ 5825621 w 6128435"/>
              <a:gd name="connsiteY100" fmla="*/ 4015525 h 6858000"/>
              <a:gd name="connsiteX101" fmla="*/ 5860672 w 6128435"/>
              <a:gd name="connsiteY101" fmla="*/ 4061579 h 6858000"/>
              <a:gd name="connsiteX102" fmla="*/ 5872173 w 6128435"/>
              <a:gd name="connsiteY102" fmla="*/ 4088497 h 6858000"/>
              <a:gd name="connsiteX103" fmla="*/ 5883705 w 6128435"/>
              <a:gd name="connsiteY103" fmla="*/ 4101899 h 6858000"/>
              <a:gd name="connsiteX104" fmla="*/ 5885314 w 6128435"/>
              <a:gd name="connsiteY104" fmla="*/ 4108387 h 6858000"/>
              <a:gd name="connsiteX105" fmla="*/ 5894095 w 6128435"/>
              <a:gd name="connsiteY105" fmla="*/ 4128857 h 6858000"/>
              <a:gd name="connsiteX106" fmla="*/ 5898339 w 6128435"/>
              <a:gd name="connsiteY106" fmla="*/ 4140800 h 6858000"/>
              <a:gd name="connsiteX107" fmla="*/ 5899734 w 6128435"/>
              <a:gd name="connsiteY107" fmla="*/ 4145632 h 6858000"/>
              <a:gd name="connsiteX108" fmla="*/ 5897098 w 6128435"/>
              <a:gd name="connsiteY108" fmla="*/ 4157819 h 6858000"/>
              <a:gd name="connsiteX109" fmla="*/ 5903513 w 6128435"/>
              <a:gd name="connsiteY109" fmla="*/ 4187661 h 6858000"/>
              <a:gd name="connsiteX110" fmla="*/ 5917114 w 6128435"/>
              <a:gd name="connsiteY110" fmla="*/ 4213096 h 6858000"/>
              <a:gd name="connsiteX111" fmla="*/ 5921153 w 6128435"/>
              <a:gd name="connsiteY111" fmla="*/ 4236222 h 6858000"/>
              <a:gd name="connsiteX112" fmla="*/ 5924233 w 6128435"/>
              <a:gd name="connsiteY112" fmla="*/ 4242060 h 6858000"/>
              <a:gd name="connsiteX113" fmla="*/ 5928910 w 6128435"/>
              <a:gd name="connsiteY113" fmla="*/ 4300973 h 6858000"/>
              <a:gd name="connsiteX114" fmla="*/ 5939320 w 6128435"/>
              <a:gd name="connsiteY114" fmla="*/ 4340435 h 6858000"/>
              <a:gd name="connsiteX115" fmla="*/ 5946705 w 6128435"/>
              <a:gd name="connsiteY115" fmla="*/ 4428051 h 6858000"/>
              <a:gd name="connsiteX116" fmla="*/ 5949261 w 6128435"/>
              <a:gd name="connsiteY116" fmla="*/ 4449185 h 6858000"/>
              <a:gd name="connsiteX117" fmla="*/ 5957504 w 6128435"/>
              <a:gd name="connsiteY117" fmla="*/ 4465911 h 6858000"/>
              <a:gd name="connsiteX118" fmla="*/ 5964689 w 6128435"/>
              <a:gd name="connsiteY118" fmla="*/ 4468532 h 6858000"/>
              <a:gd name="connsiteX119" fmla="*/ 5967062 w 6128435"/>
              <a:gd name="connsiteY119" fmla="*/ 4479923 h 6858000"/>
              <a:gd name="connsiteX120" fmla="*/ 5968960 w 6128435"/>
              <a:gd name="connsiteY120" fmla="*/ 4482655 h 6858000"/>
              <a:gd name="connsiteX121" fmla="*/ 5978567 w 6128435"/>
              <a:gd name="connsiteY121" fmla="*/ 4498605 h 6858000"/>
              <a:gd name="connsiteX122" fmla="*/ 5980106 w 6128435"/>
              <a:gd name="connsiteY122" fmla="*/ 4585087 h 6858000"/>
              <a:gd name="connsiteX123" fmla="*/ 5998138 w 6128435"/>
              <a:gd name="connsiteY123" fmla="*/ 4697518 h 6858000"/>
              <a:gd name="connsiteX124" fmla="*/ 6013516 w 6128435"/>
              <a:gd name="connsiteY124" fmla="*/ 4786619 h 6858000"/>
              <a:gd name="connsiteX125" fmla="*/ 6025404 w 6128435"/>
              <a:gd name="connsiteY125" fmla="*/ 4858148 h 6858000"/>
              <a:gd name="connsiteX126" fmla="*/ 6007749 w 6128435"/>
              <a:gd name="connsiteY126" fmla="*/ 4964715 h 6858000"/>
              <a:gd name="connsiteX127" fmla="*/ 6005269 w 6128435"/>
              <a:gd name="connsiteY127" fmla="*/ 5150567 h 6858000"/>
              <a:gd name="connsiteX128" fmla="*/ 6001127 w 6128435"/>
              <a:gd name="connsiteY128" fmla="*/ 5164609 h 6858000"/>
              <a:gd name="connsiteX129" fmla="*/ 5996647 w 6128435"/>
              <a:gd name="connsiteY129" fmla="*/ 5185640 h 6858000"/>
              <a:gd name="connsiteX130" fmla="*/ 5998514 w 6128435"/>
              <a:gd name="connsiteY130" fmla="*/ 5189673 h 6858000"/>
              <a:gd name="connsiteX131" fmla="*/ 5995970 w 6128435"/>
              <a:gd name="connsiteY131" fmla="*/ 5221547 h 6858000"/>
              <a:gd name="connsiteX132" fmla="*/ 5997218 w 6128435"/>
              <a:gd name="connsiteY132" fmla="*/ 5222031 h 6858000"/>
              <a:gd name="connsiteX133" fmla="*/ 6002116 w 6128435"/>
              <a:gd name="connsiteY133" fmla="*/ 5231223 h 6858000"/>
              <a:gd name="connsiteX134" fmla="*/ 6008541 w 6128435"/>
              <a:gd name="connsiteY134" fmla="*/ 5248680 h 6858000"/>
              <a:gd name="connsiteX135" fmla="*/ 6039260 w 6128435"/>
              <a:gd name="connsiteY135" fmla="*/ 5289518 h 6858000"/>
              <a:gd name="connsiteX136" fmla="*/ 6036748 w 6128435"/>
              <a:gd name="connsiteY136" fmla="*/ 5322752 h 6858000"/>
              <a:gd name="connsiteX137" fmla="*/ 6036943 w 6128435"/>
              <a:gd name="connsiteY137" fmla="*/ 5329480 h 6858000"/>
              <a:gd name="connsiteX138" fmla="*/ 6037236 w 6128435"/>
              <a:gd name="connsiteY138" fmla="*/ 5329634 h 6858000"/>
              <a:gd name="connsiteX139" fmla="*/ 6038019 w 6128435"/>
              <a:gd name="connsiteY139" fmla="*/ 5336764 h 6858000"/>
              <a:gd name="connsiteX140" fmla="*/ 6037298 w 6128435"/>
              <a:gd name="connsiteY140" fmla="*/ 5341753 h 6858000"/>
              <a:gd name="connsiteX141" fmla="*/ 6037677 w 6128435"/>
              <a:gd name="connsiteY141" fmla="*/ 5354807 h 6858000"/>
              <a:gd name="connsiteX142" fmla="*/ 6039728 w 6128435"/>
              <a:gd name="connsiteY142" fmla="*/ 5359416 h 6858000"/>
              <a:gd name="connsiteX143" fmla="*/ 6043311 w 6128435"/>
              <a:gd name="connsiteY143" fmla="*/ 5361407 h 6858000"/>
              <a:gd name="connsiteX144" fmla="*/ 6042954 w 6128435"/>
              <a:gd name="connsiteY144" fmla="*/ 5362576 h 6858000"/>
              <a:gd name="connsiteX145" fmla="*/ 6053435 w 6128435"/>
              <a:gd name="connsiteY145" fmla="*/ 5387547 h 6858000"/>
              <a:gd name="connsiteX146" fmla="*/ 6065933 w 6128435"/>
              <a:gd name="connsiteY146" fmla="*/ 5443002 h 6858000"/>
              <a:gd name="connsiteX147" fmla="*/ 6068640 w 6128435"/>
              <a:gd name="connsiteY147" fmla="*/ 5474503 h 6858000"/>
              <a:gd name="connsiteX148" fmla="*/ 6080922 w 6128435"/>
              <a:gd name="connsiteY148" fmla="*/ 5561070 h 6858000"/>
              <a:gd name="connsiteX149" fmla="*/ 6096949 w 6128435"/>
              <a:gd name="connsiteY149" fmla="*/ 5648179 h 6858000"/>
              <a:gd name="connsiteX150" fmla="*/ 6125703 w 6128435"/>
              <a:gd name="connsiteY150" fmla="*/ 5692894 h 6858000"/>
              <a:gd name="connsiteX151" fmla="*/ 6126670 w 6128435"/>
              <a:gd name="connsiteY151" fmla="*/ 5697882 h 6858000"/>
              <a:gd name="connsiteX152" fmla="*/ 6124061 w 6128435"/>
              <a:gd name="connsiteY152" fmla="*/ 5710294 h 6858000"/>
              <a:gd name="connsiteX153" fmla="*/ 6122213 w 6128435"/>
              <a:gd name="connsiteY153" fmla="*/ 5714762 h 6858000"/>
              <a:gd name="connsiteX154" fmla="*/ 6121353 w 6128435"/>
              <a:gd name="connsiteY154" fmla="*/ 5721725 h 6858000"/>
              <a:gd name="connsiteX155" fmla="*/ 6121607 w 6128435"/>
              <a:gd name="connsiteY155" fmla="*/ 5721959 h 6858000"/>
              <a:gd name="connsiteX156" fmla="*/ 6120262 w 6128435"/>
              <a:gd name="connsiteY156" fmla="*/ 5728358 h 6858000"/>
              <a:gd name="connsiteX157" fmla="*/ 6110194 w 6128435"/>
              <a:gd name="connsiteY157" fmla="*/ 5758853 h 6858000"/>
              <a:gd name="connsiteX158" fmla="*/ 6127519 w 6128435"/>
              <a:gd name="connsiteY158" fmla="*/ 5865775 h 6858000"/>
              <a:gd name="connsiteX159" fmla="*/ 6128435 w 6128435"/>
              <a:gd name="connsiteY159" fmla="*/ 5870164 h 6858000"/>
              <a:gd name="connsiteX160" fmla="*/ 6119217 w 6128435"/>
              <a:gd name="connsiteY160" fmla="*/ 5888542 h 6858000"/>
              <a:gd name="connsiteX161" fmla="*/ 6115966 w 6128435"/>
              <a:gd name="connsiteY161" fmla="*/ 5898387 h 6858000"/>
              <a:gd name="connsiteX162" fmla="*/ 6111924 w 6128435"/>
              <a:gd name="connsiteY162" fmla="*/ 5900444 h 6858000"/>
              <a:gd name="connsiteX163" fmla="*/ 6108716 w 6128435"/>
              <a:gd name="connsiteY163" fmla="*/ 5915345 h 6858000"/>
              <a:gd name="connsiteX164" fmla="*/ 6109524 w 6128435"/>
              <a:gd name="connsiteY164" fmla="*/ 5917328 h 6858000"/>
              <a:gd name="connsiteX165" fmla="*/ 6102493 w 6128435"/>
              <a:gd name="connsiteY165" fmla="*/ 5928602 h 6858000"/>
              <a:gd name="connsiteX166" fmla="*/ 6056863 w 6128435"/>
              <a:gd name="connsiteY166" fmla="*/ 6000643 h 6858000"/>
              <a:gd name="connsiteX167" fmla="*/ 6045436 w 6128435"/>
              <a:gd name="connsiteY167" fmla="*/ 6124480 h 6858000"/>
              <a:gd name="connsiteX168" fmla="*/ 6030489 w 6128435"/>
              <a:gd name="connsiteY168" fmla="*/ 6317666 h 6858000"/>
              <a:gd name="connsiteX169" fmla="*/ 6007492 w 6128435"/>
              <a:gd name="connsiteY169" fmla="*/ 6440818 h 6858000"/>
              <a:gd name="connsiteX170" fmla="*/ 6009467 w 6128435"/>
              <a:gd name="connsiteY170" fmla="*/ 6487076 h 6858000"/>
              <a:gd name="connsiteX171" fmla="*/ 5995064 w 6128435"/>
              <a:gd name="connsiteY171" fmla="*/ 6540791 h 6858000"/>
              <a:gd name="connsiteX172" fmla="*/ 5996309 w 6128435"/>
              <a:gd name="connsiteY172" fmla="*/ 6543961 h 6858000"/>
              <a:gd name="connsiteX173" fmla="*/ 5996048 w 6128435"/>
              <a:gd name="connsiteY173" fmla="*/ 6555444 h 6858000"/>
              <a:gd name="connsiteX174" fmla="*/ 6002524 w 6128435"/>
              <a:gd name="connsiteY174" fmla="*/ 6560188 h 6858000"/>
              <a:gd name="connsiteX175" fmla="*/ 6006823 w 6128435"/>
              <a:gd name="connsiteY175" fmla="*/ 6578546 h 6858000"/>
              <a:gd name="connsiteX176" fmla="*/ 6004510 w 6128435"/>
              <a:gd name="connsiteY176" fmla="*/ 6599256 h 6858000"/>
              <a:gd name="connsiteX177" fmla="*/ 5986207 w 6128435"/>
              <a:gd name="connsiteY177" fmla="*/ 6695855 h 6858000"/>
              <a:gd name="connsiteX178" fmla="*/ 5979428 w 6128435"/>
              <a:gd name="connsiteY178" fmla="*/ 6754678 h 6858000"/>
              <a:gd name="connsiteX179" fmla="*/ 5983398 w 6128435"/>
              <a:gd name="connsiteY179" fmla="*/ 6778641 h 6858000"/>
              <a:gd name="connsiteX180" fmla="*/ 5984543 w 6128435"/>
              <a:gd name="connsiteY180" fmla="*/ 6811016 h 6858000"/>
              <a:gd name="connsiteX181" fmla="*/ 5981802 w 6128435"/>
              <a:gd name="connsiteY181" fmla="*/ 6838578 h 6858000"/>
              <a:gd name="connsiteX182" fmla="*/ 5979671 w 6128435"/>
              <a:gd name="connsiteY182" fmla="*/ 6858000 h 6858000"/>
              <a:gd name="connsiteX183" fmla="*/ 0 w 6128435"/>
              <a:gd name="connsiteY183" fmla="*/ 6858000 h 6858000"/>
              <a:gd name="connsiteX184" fmla="*/ 0 w 6128435"/>
              <a:gd name="connsiteY18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272406 w 6128435"/>
              <a:gd name="connsiteY55" fmla="*/ 2477221 h 6858000"/>
              <a:gd name="connsiteX56" fmla="*/ 5307538 w 6128435"/>
              <a:gd name="connsiteY56" fmla="*/ 2514685 h 6858000"/>
              <a:gd name="connsiteX57" fmla="*/ 5337604 w 6128435"/>
              <a:gd name="connsiteY57" fmla="*/ 2597632 h 6858000"/>
              <a:gd name="connsiteX58" fmla="*/ 5407503 w 6128435"/>
              <a:gd name="connsiteY58" fmla="*/ 2786290 h 6858000"/>
              <a:gd name="connsiteX59" fmla="*/ 5407356 w 6128435"/>
              <a:gd name="connsiteY59" fmla="*/ 2787545 h 6858000"/>
              <a:gd name="connsiteX60" fmla="*/ 5411130 w 6128435"/>
              <a:gd name="connsiteY60" fmla="*/ 2788640 h 6858000"/>
              <a:gd name="connsiteX61" fmla="*/ 5416439 w 6128435"/>
              <a:gd name="connsiteY61" fmla="*/ 2805666 h 6858000"/>
              <a:gd name="connsiteX62" fmla="*/ 5416589 w 6128435"/>
              <a:gd name="connsiteY62" fmla="*/ 2810822 h 6858000"/>
              <a:gd name="connsiteX63" fmla="*/ 5418542 w 6128435"/>
              <a:gd name="connsiteY63" fmla="*/ 2817745 h 6858000"/>
              <a:gd name="connsiteX64" fmla="*/ 5418847 w 6128435"/>
              <a:gd name="connsiteY64" fmla="*/ 2817825 h 6858000"/>
              <a:gd name="connsiteX65" fmla="*/ 5423364 w 6128435"/>
              <a:gd name="connsiteY65" fmla="*/ 2858292 h 6858000"/>
              <a:gd name="connsiteX66" fmla="*/ 5479298 w 6128435"/>
              <a:gd name="connsiteY66" fmla="*/ 2947791 h 6858000"/>
              <a:gd name="connsiteX67" fmla="*/ 5481770 w 6128435"/>
              <a:gd name="connsiteY67" fmla="*/ 2951352 h 6858000"/>
              <a:gd name="connsiteX68" fmla="*/ 5481013 w 6128435"/>
              <a:gd name="connsiteY68" fmla="*/ 2973461 h 6858000"/>
              <a:gd name="connsiteX69" fmla="*/ 5482045 w 6128435"/>
              <a:gd name="connsiteY69" fmla="*/ 2984371 h 6858000"/>
              <a:gd name="connsiteX70" fmla="*/ 5479405 w 6128435"/>
              <a:gd name="connsiteY70" fmla="*/ 2988507 h 6858000"/>
              <a:gd name="connsiteX71" fmla="*/ 5482415 w 6128435"/>
              <a:gd name="connsiteY71" fmla="*/ 3004079 h 6858000"/>
              <a:gd name="connsiteX72" fmla="*/ 5483865 w 6128435"/>
              <a:gd name="connsiteY72" fmla="*/ 3005467 h 6858000"/>
              <a:gd name="connsiteX73" fmla="*/ 5482236 w 6128435"/>
              <a:gd name="connsiteY73" fmla="*/ 3019791 h 6858000"/>
              <a:gd name="connsiteX74" fmla="*/ 5475895 w 6128435"/>
              <a:gd name="connsiteY74" fmla="*/ 3033578 h 6858000"/>
              <a:gd name="connsiteX75" fmla="*/ 5477595 w 6128435"/>
              <a:gd name="connsiteY75" fmla="*/ 3250534 h 6858000"/>
              <a:gd name="connsiteX76" fmla="*/ 5532836 w 6128435"/>
              <a:gd name="connsiteY76" fmla="*/ 3353840 h 6858000"/>
              <a:gd name="connsiteX77" fmla="*/ 5561229 w 6128435"/>
              <a:gd name="connsiteY77" fmla="*/ 3395784 h 6858000"/>
              <a:gd name="connsiteX78" fmla="*/ 5589758 w 6128435"/>
              <a:gd name="connsiteY78" fmla="*/ 3506453 h 6858000"/>
              <a:gd name="connsiteX79" fmla="*/ 5596144 w 6128435"/>
              <a:gd name="connsiteY79" fmla="*/ 3534624 h 6858000"/>
              <a:gd name="connsiteX80" fmla="*/ 5597750 w 6128435"/>
              <a:gd name="connsiteY80" fmla="*/ 3534129 h 6858000"/>
              <a:gd name="connsiteX81" fmla="*/ 5599700 w 6128435"/>
              <a:gd name="connsiteY81" fmla="*/ 3547221 h 6858000"/>
              <a:gd name="connsiteX82" fmla="*/ 5615031 w 6128435"/>
              <a:gd name="connsiteY82" fmla="*/ 3557482 h 6858000"/>
              <a:gd name="connsiteX83" fmla="*/ 5618377 w 6128435"/>
              <a:gd name="connsiteY83" fmla="*/ 3588431 h 6858000"/>
              <a:gd name="connsiteX84" fmla="*/ 5612155 w 6128435"/>
              <a:gd name="connsiteY84" fmla="*/ 3589869 h 6858000"/>
              <a:gd name="connsiteX85" fmla="*/ 5620843 w 6128435"/>
              <a:gd name="connsiteY85" fmla="*/ 3606745 h 6858000"/>
              <a:gd name="connsiteX86" fmla="*/ 5655472 w 6128435"/>
              <a:gd name="connsiteY86" fmla="*/ 3678877 h 6858000"/>
              <a:gd name="connsiteX87" fmla="*/ 5680448 w 6128435"/>
              <a:gd name="connsiteY87" fmla="*/ 3717760 h 6858000"/>
              <a:gd name="connsiteX88" fmla="*/ 5683015 w 6128435"/>
              <a:gd name="connsiteY88" fmla="*/ 3762025 h 6858000"/>
              <a:gd name="connsiteX89" fmla="*/ 5696643 w 6128435"/>
              <a:gd name="connsiteY89" fmla="*/ 3773888 h 6858000"/>
              <a:gd name="connsiteX90" fmla="*/ 5699203 w 6128435"/>
              <a:gd name="connsiteY90" fmla="*/ 3775823 h 6858000"/>
              <a:gd name="connsiteX91" fmla="*/ 5704824 w 6128435"/>
              <a:gd name="connsiteY91" fmla="*/ 3785966 h 6858000"/>
              <a:gd name="connsiteX92" fmla="*/ 5712204 w 6128435"/>
              <a:gd name="connsiteY92" fmla="*/ 3785830 h 6858000"/>
              <a:gd name="connsiteX93" fmla="*/ 5724816 w 6128435"/>
              <a:gd name="connsiteY93" fmla="*/ 3798949 h 6858000"/>
              <a:gd name="connsiteX94" fmla="*/ 5733539 w 6128435"/>
              <a:gd name="connsiteY94" fmla="*/ 3818457 h 6858000"/>
              <a:gd name="connsiteX95" fmla="*/ 5768491 w 6128435"/>
              <a:gd name="connsiteY95" fmla="*/ 3914399 h 6858000"/>
              <a:gd name="connsiteX96" fmla="*/ 5793123 w 6128435"/>
              <a:gd name="connsiteY96" fmla="*/ 3969952 h 6858000"/>
              <a:gd name="connsiteX97" fmla="*/ 5808321 w 6128435"/>
              <a:gd name="connsiteY97" fmla="*/ 3988153 h 6858000"/>
              <a:gd name="connsiteX98" fmla="*/ 5825621 w 6128435"/>
              <a:gd name="connsiteY98" fmla="*/ 4015525 h 6858000"/>
              <a:gd name="connsiteX99" fmla="*/ 5860672 w 6128435"/>
              <a:gd name="connsiteY99" fmla="*/ 4061579 h 6858000"/>
              <a:gd name="connsiteX100" fmla="*/ 5872173 w 6128435"/>
              <a:gd name="connsiteY100" fmla="*/ 4088497 h 6858000"/>
              <a:gd name="connsiteX101" fmla="*/ 5883705 w 6128435"/>
              <a:gd name="connsiteY101" fmla="*/ 4101899 h 6858000"/>
              <a:gd name="connsiteX102" fmla="*/ 5885314 w 6128435"/>
              <a:gd name="connsiteY102" fmla="*/ 4108387 h 6858000"/>
              <a:gd name="connsiteX103" fmla="*/ 5894095 w 6128435"/>
              <a:gd name="connsiteY103" fmla="*/ 4128857 h 6858000"/>
              <a:gd name="connsiteX104" fmla="*/ 5898339 w 6128435"/>
              <a:gd name="connsiteY104" fmla="*/ 4140800 h 6858000"/>
              <a:gd name="connsiteX105" fmla="*/ 5899734 w 6128435"/>
              <a:gd name="connsiteY105" fmla="*/ 4145632 h 6858000"/>
              <a:gd name="connsiteX106" fmla="*/ 5897098 w 6128435"/>
              <a:gd name="connsiteY106" fmla="*/ 4157819 h 6858000"/>
              <a:gd name="connsiteX107" fmla="*/ 5903513 w 6128435"/>
              <a:gd name="connsiteY107" fmla="*/ 4187661 h 6858000"/>
              <a:gd name="connsiteX108" fmla="*/ 5917114 w 6128435"/>
              <a:gd name="connsiteY108" fmla="*/ 4213096 h 6858000"/>
              <a:gd name="connsiteX109" fmla="*/ 5921153 w 6128435"/>
              <a:gd name="connsiteY109" fmla="*/ 4236222 h 6858000"/>
              <a:gd name="connsiteX110" fmla="*/ 5924233 w 6128435"/>
              <a:gd name="connsiteY110" fmla="*/ 4242060 h 6858000"/>
              <a:gd name="connsiteX111" fmla="*/ 5928910 w 6128435"/>
              <a:gd name="connsiteY111" fmla="*/ 4300973 h 6858000"/>
              <a:gd name="connsiteX112" fmla="*/ 5939320 w 6128435"/>
              <a:gd name="connsiteY112" fmla="*/ 4340435 h 6858000"/>
              <a:gd name="connsiteX113" fmla="*/ 5946705 w 6128435"/>
              <a:gd name="connsiteY113" fmla="*/ 4428051 h 6858000"/>
              <a:gd name="connsiteX114" fmla="*/ 5949261 w 6128435"/>
              <a:gd name="connsiteY114" fmla="*/ 4449185 h 6858000"/>
              <a:gd name="connsiteX115" fmla="*/ 5957504 w 6128435"/>
              <a:gd name="connsiteY115" fmla="*/ 4465911 h 6858000"/>
              <a:gd name="connsiteX116" fmla="*/ 5964689 w 6128435"/>
              <a:gd name="connsiteY116" fmla="*/ 4468532 h 6858000"/>
              <a:gd name="connsiteX117" fmla="*/ 5967062 w 6128435"/>
              <a:gd name="connsiteY117" fmla="*/ 4479923 h 6858000"/>
              <a:gd name="connsiteX118" fmla="*/ 5968960 w 6128435"/>
              <a:gd name="connsiteY118" fmla="*/ 4482655 h 6858000"/>
              <a:gd name="connsiteX119" fmla="*/ 5978567 w 6128435"/>
              <a:gd name="connsiteY119" fmla="*/ 4498605 h 6858000"/>
              <a:gd name="connsiteX120" fmla="*/ 5980106 w 6128435"/>
              <a:gd name="connsiteY120" fmla="*/ 4585087 h 6858000"/>
              <a:gd name="connsiteX121" fmla="*/ 5998138 w 6128435"/>
              <a:gd name="connsiteY121" fmla="*/ 4697518 h 6858000"/>
              <a:gd name="connsiteX122" fmla="*/ 6013516 w 6128435"/>
              <a:gd name="connsiteY122" fmla="*/ 4786619 h 6858000"/>
              <a:gd name="connsiteX123" fmla="*/ 6025404 w 6128435"/>
              <a:gd name="connsiteY123" fmla="*/ 4858148 h 6858000"/>
              <a:gd name="connsiteX124" fmla="*/ 6007749 w 6128435"/>
              <a:gd name="connsiteY124" fmla="*/ 4964715 h 6858000"/>
              <a:gd name="connsiteX125" fmla="*/ 6005269 w 6128435"/>
              <a:gd name="connsiteY125" fmla="*/ 5150567 h 6858000"/>
              <a:gd name="connsiteX126" fmla="*/ 6001127 w 6128435"/>
              <a:gd name="connsiteY126" fmla="*/ 5164609 h 6858000"/>
              <a:gd name="connsiteX127" fmla="*/ 5996647 w 6128435"/>
              <a:gd name="connsiteY127" fmla="*/ 5185640 h 6858000"/>
              <a:gd name="connsiteX128" fmla="*/ 5998514 w 6128435"/>
              <a:gd name="connsiteY128" fmla="*/ 5189673 h 6858000"/>
              <a:gd name="connsiteX129" fmla="*/ 5995970 w 6128435"/>
              <a:gd name="connsiteY129" fmla="*/ 5221547 h 6858000"/>
              <a:gd name="connsiteX130" fmla="*/ 5997218 w 6128435"/>
              <a:gd name="connsiteY130" fmla="*/ 5222031 h 6858000"/>
              <a:gd name="connsiteX131" fmla="*/ 6002116 w 6128435"/>
              <a:gd name="connsiteY131" fmla="*/ 5231223 h 6858000"/>
              <a:gd name="connsiteX132" fmla="*/ 6008541 w 6128435"/>
              <a:gd name="connsiteY132" fmla="*/ 5248680 h 6858000"/>
              <a:gd name="connsiteX133" fmla="*/ 6039260 w 6128435"/>
              <a:gd name="connsiteY133" fmla="*/ 5289518 h 6858000"/>
              <a:gd name="connsiteX134" fmla="*/ 6036748 w 6128435"/>
              <a:gd name="connsiteY134" fmla="*/ 5322752 h 6858000"/>
              <a:gd name="connsiteX135" fmla="*/ 6036943 w 6128435"/>
              <a:gd name="connsiteY135" fmla="*/ 5329480 h 6858000"/>
              <a:gd name="connsiteX136" fmla="*/ 6037236 w 6128435"/>
              <a:gd name="connsiteY136" fmla="*/ 5329634 h 6858000"/>
              <a:gd name="connsiteX137" fmla="*/ 6038019 w 6128435"/>
              <a:gd name="connsiteY137" fmla="*/ 5336764 h 6858000"/>
              <a:gd name="connsiteX138" fmla="*/ 6037298 w 6128435"/>
              <a:gd name="connsiteY138" fmla="*/ 5341753 h 6858000"/>
              <a:gd name="connsiteX139" fmla="*/ 6037677 w 6128435"/>
              <a:gd name="connsiteY139" fmla="*/ 5354807 h 6858000"/>
              <a:gd name="connsiteX140" fmla="*/ 6039728 w 6128435"/>
              <a:gd name="connsiteY140" fmla="*/ 5359416 h 6858000"/>
              <a:gd name="connsiteX141" fmla="*/ 6043311 w 6128435"/>
              <a:gd name="connsiteY141" fmla="*/ 5361407 h 6858000"/>
              <a:gd name="connsiteX142" fmla="*/ 6042954 w 6128435"/>
              <a:gd name="connsiteY142" fmla="*/ 5362576 h 6858000"/>
              <a:gd name="connsiteX143" fmla="*/ 6053435 w 6128435"/>
              <a:gd name="connsiteY143" fmla="*/ 5387547 h 6858000"/>
              <a:gd name="connsiteX144" fmla="*/ 6065933 w 6128435"/>
              <a:gd name="connsiteY144" fmla="*/ 5443002 h 6858000"/>
              <a:gd name="connsiteX145" fmla="*/ 6068640 w 6128435"/>
              <a:gd name="connsiteY145" fmla="*/ 5474503 h 6858000"/>
              <a:gd name="connsiteX146" fmla="*/ 6080922 w 6128435"/>
              <a:gd name="connsiteY146" fmla="*/ 5561070 h 6858000"/>
              <a:gd name="connsiteX147" fmla="*/ 6096949 w 6128435"/>
              <a:gd name="connsiteY147" fmla="*/ 5648179 h 6858000"/>
              <a:gd name="connsiteX148" fmla="*/ 6125703 w 6128435"/>
              <a:gd name="connsiteY148" fmla="*/ 5692894 h 6858000"/>
              <a:gd name="connsiteX149" fmla="*/ 6126670 w 6128435"/>
              <a:gd name="connsiteY149" fmla="*/ 5697882 h 6858000"/>
              <a:gd name="connsiteX150" fmla="*/ 6124061 w 6128435"/>
              <a:gd name="connsiteY150" fmla="*/ 5710294 h 6858000"/>
              <a:gd name="connsiteX151" fmla="*/ 6122213 w 6128435"/>
              <a:gd name="connsiteY151" fmla="*/ 5714762 h 6858000"/>
              <a:gd name="connsiteX152" fmla="*/ 6121353 w 6128435"/>
              <a:gd name="connsiteY152" fmla="*/ 5721725 h 6858000"/>
              <a:gd name="connsiteX153" fmla="*/ 6121607 w 6128435"/>
              <a:gd name="connsiteY153" fmla="*/ 5721959 h 6858000"/>
              <a:gd name="connsiteX154" fmla="*/ 6120262 w 6128435"/>
              <a:gd name="connsiteY154" fmla="*/ 5728358 h 6858000"/>
              <a:gd name="connsiteX155" fmla="*/ 6110194 w 6128435"/>
              <a:gd name="connsiteY155" fmla="*/ 5758853 h 6858000"/>
              <a:gd name="connsiteX156" fmla="*/ 6127519 w 6128435"/>
              <a:gd name="connsiteY156" fmla="*/ 5865775 h 6858000"/>
              <a:gd name="connsiteX157" fmla="*/ 6128435 w 6128435"/>
              <a:gd name="connsiteY157" fmla="*/ 5870164 h 6858000"/>
              <a:gd name="connsiteX158" fmla="*/ 6119217 w 6128435"/>
              <a:gd name="connsiteY158" fmla="*/ 5888542 h 6858000"/>
              <a:gd name="connsiteX159" fmla="*/ 6115966 w 6128435"/>
              <a:gd name="connsiteY159" fmla="*/ 5898387 h 6858000"/>
              <a:gd name="connsiteX160" fmla="*/ 6111924 w 6128435"/>
              <a:gd name="connsiteY160" fmla="*/ 5900444 h 6858000"/>
              <a:gd name="connsiteX161" fmla="*/ 6108716 w 6128435"/>
              <a:gd name="connsiteY161" fmla="*/ 5915345 h 6858000"/>
              <a:gd name="connsiteX162" fmla="*/ 6109524 w 6128435"/>
              <a:gd name="connsiteY162" fmla="*/ 5917328 h 6858000"/>
              <a:gd name="connsiteX163" fmla="*/ 6102493 w 6128435"/>
              <a:gd name="connsiteY163" fmla="*/ 5928602 h 6858000"/>
              <a:gd name="connsiteX164" fmla="*/ 6056863 w 6128435"/>
              <a:gd name="connsiteY164" fmla="*/ 6000643 h 6858000"/>
              <a:gd name="connsiteX165" fmla="*/ 6045436 w 6128435"/>
              <a:gd name="connsiteY165" fmla="*/ 6124480 h 6858000"/>
              <a:gd name="connsiteX166" fmla="*/ 6030489 w 6128435"/>
              <a:gd name="connsiteY166" fmla="*/ 6317666 h 6858000"/>
              <a:gd name="connsiteX167" fmla="*/ 6007492 w 6128435"/>
              <a:gd name="connsiteY167" fmla="*/ 6440818 h 6858000"/>
              <a:gd name="connsiteX168" fmla="*/ 6009467 w 6128435"/>
              <a:gd name="connsiteY168" fmla="*/ 6487076 h 6858000"/>
              <a:gd name="connsiteX169" fmla="*/ 5995064 w 6128435"/>
              <a:gd name="connsiteY169" fmla="*/ 6540791 h 6858000"/>
              <a:gd name="connsiteX170" fmla="*/ 5996309 w 6128435"/>
              <a:gd name="connsiteY170" fmla="*/ 6543961 h 6858000"/>
              <a:gd name="connsiteX171" fmla="*/ 5996048 w 6128435"/>
              <a:gd name="connsiteY171" fmla="*/ 6555444 h 6858000"/>
              <a:gd name="connsiteX172" fmla="*/ 6002524 w 6128435"/>
              <a:gd name="connsiteY172" fmla="*/ 6560188 h 6858000"/>
              <a:gd name="connsiteX173" fmla="*/ 6006823 w 6128435"/>
              <a:gd name="connsiteY173" fmla="*/ 6578546 h 6858000"/>
              <a:gd name="connsiteX174" fmla="*/ 6004510 w 6128435"/>
              <a:gd name="connsiteY174" fmla="*/ 6599256 h 6858000"/>
              <a:gd name="connsiteX175" fmla="*/ 5986207 w 6128435"/>
              <a:gd name="connsiteY175" fmla="*/ 6695855 h 6858000"/>
              <a:gd name="connsiteX176" fmla="*/ 5979428 w 6128435"/>
              <a:gd name="connsiteY176" fmla="*/ 6754678 h 6858000"/>
              <a:gd name="connsiteX177" fmla="*/ 5983398 w 6128435"/>
              <a:gd name="connsiteY177" fmla="*/ 6778641 h 6858000"/>
              <a:gd name="connsiteX178" fmla="*/ 5984543 w 6128435"/>
              <a:gd name="connsiteY178" fmla="*/ 6811016 h 6858000"/>
              <a:gd name="connsiteX179" fmla="*/ 5981802 w 6128435"/>
              <a:gd name="connsiteY179" fmla="*/ 6838578 h 6858000"/>
              <a:gd name="connsiteX180" fmla="*/ 5979671 w 6128435"/>
              <a:gd name="connsiteY180" fmla="*/ 6858000 h 6858000"/>
              <a:gd name="connsiteX181" fmla="*/ 0 w 6128435"/>
              <a:gd name="connsiteY181" fmla="*/ 6858000 h 6858000"/>
              <a:gd name="connsiteX182" fmla="*/ 0 w 6128435"/>
              <a:gd name="connsiteY18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307538 w 6128435"/>
              <a:gd name="connsiteY55" fmla="*/ 2514685 h 6858000"/>
              <a:gd name="connsiteX56" fmla="*/ 5337604 w 6128435"/>
              <a:gd name="connsiteY56" fmla="*/ 2597632 h 6858000"/>
              <a:gd name="connsiteX57" fmla="*/ 5407503 w 6128435"/>
              <a:gd name="connsiteY57" fmla="*/ 2786290 h 6858000"/>
              <a:gd name="connsiteX58" fmla="*/ 5407356 w 6128435"/>
              <a:gd name="connsiteY58" fmla="*/ 2787545 h 6858000"/>
              <a:gd name="connsiteX59" fmla="*/ 5411130 w 6128435"/>
              <a:gd name="connsiteY59" fmla="*/ 2788640 h 6858000"/>
              <a:gd name="connsiteX60" fmla="*/ 5416439 w 6128435"/>
              <a:gd name="connsiteY60" fmla="*/ 2805666 h 6858000"/>
              <a:gd name="connsiteX61" fmla="*/ 5416589 w 6128435"/>
              <a:gd name="connsiteY61" fmla="*/ 2810822 h 6858000"/>
              <a:gd name="connsiteX62" fmla="*/ 5418542 w 6128435"/>
              <a:gd name="connsiteY62" fmla="*/ 2817745 h 6858000"/>
              <a:gd name="connsiteX63" fmla="*/ 5418847 w 6128435"/>
              <a:gd name="connsiteY63" fmla="*/ 2817825 h 6858000"/>
              <a:gd name="connsiteX64" fmla="*/ 5423364 w 6128435"/>
              <a:gd name="connsiteY64" fmla="*/ 2858292 h 6858000"/>
              <a:gd name="connsiteX65" fmla="*/ 5479298 w 6128435"/>
              <a:gd name="connsiteY65" fmla="*/ 2947791 h 6858000"/>
              <a:gd name="connsiteX66" fmla="*/ 5481770 w 6128435"/>
              <a:gd name="connsiteY66" fmla="*/ 2951352 h 6858000"/>
              <a:gd name="connsiteX67" fmla="*/ 5481013 w 6128435"/>
              <a:gd name="connsiteY67" fmla="*/ 2973461 h 6858000"/>
              <a:gd name="connsiteX68" fmla="*/ 5482045 w 6128435"/>
              <a:gd name="connsiteY68" fmla="*/ 2984371 h 6858000"/>
              <a:gd name="connsiteX69" fmla="*/ 5479405 w 6128435"/>
              <a:gd name="connsiteY69" fmla="*/ 2988507 h 6858000"/>
              <a:gd name="connsiteX70" fmla="*/ 5482415 w 6128435"/>
              <a:gd name="connsiteY70" fmla="*/ 3004079 h 6858000"/>
              <a:gd name="connsiteX71" fmla="*/ 5483865 w 6128435"/>
              <a:gd name="connsiteY71" fmla="*/ 3005467 h 6858000"/>
              <a:gd name="connsiteX72" fmla="*/ 5482236 w 6128435"/>
              <a:gd name="connsiteY72" fmla="*/ 3019791 h 6858000"/>
              <a:gd name="connsiteX73" fmla="*/ 5475895 w 6128435"/>
              <a:gd name="connsiteY73" fmla="*/ 3033578 h 6858000"/>
              <a:gd name="connsiteX74" fmla="*/ 5477595 w 6128435"/>
              <a:gd name="connsiteY74" fmla="*/ 3250534 h 6858000"/>
              <a:gd name="connsiteX75" fmla="*/ 5532836 w 6128435"/>
              <a:gd name="connsiteY75" fmla="*/ 3353840 h 6858000"/>
              <a:gd name="connsiteX76" fmla="*/ 5561229 w 6128435"/>
              <a:gd name="connsiteY76" fmla="*/ 3395784 h 6858000"/>
              <a:gd name="connsiteX77" fmla="*/ 5589758 w 6128435"/>
              <a:gd name="connsiteY77" fmla="*/ 3506453 h 6858000"/>
              <a:gd name="connsiteX78" fmla="*/ 5596144 w 6128435"/>
              <a:gd name="connsiteY78" fmla="*/ 3534624 h 6858000"/>
              <a:gd name="connsiteX79" fmla="*/ 5597750 w 6128435"/>
              <a:gd name="connsiteY79" fmla="*/ 3534129 h 6858000"/>
              <a:gd name="connsiteX80" fmla="*/ 5599700 w 6128435"/>
              <a:gd name="connsiteY80" fmla="*/ 3547221 h 6858000"/>
              <a:gd name="connsiteX81" fmla="*/ 5615031 w 6128435"/>
              <a:gd name="connsiteY81" fmla="*/ 3557482 h 6858000"/>
              <a:gd name="connsiteX82" fmla="*/ 5618377 w 6128435"/>
              <a:gd name="connsiteY82" fmla="*/ 3588431 h 6858000"/>
              <a:gd name="connsiteX83" fmla="*/ 5612155 w 6128435"/>
              <a:gd name="connsiteY83" fmla="*/ 3589869 h 6858000"/>
              <a:gd name="connsiteX84" fmla="*/ 5620843 w 6128435"/>
              <a:gd name="connsiteY84" fmla="*/ 3606745 h 6858000"/>
              <a:gd name="connsiteX85" fmla="*/ 5655472 w 6128435"/>
              <a:gd name="connsiteY85" fmla="*/ 3678877 h 6858000"/>
              <a:gd name="connsiteX86" fmla="*/ 5680448 w 6128435"/>
              <a:gd name="connsiteY86" fmla="*/ 3717760 h 6858000"/>
              <a:gd name="connsiteX87" fmla="*/ 5683015 w 6128435"/>
              <a:gd name="connsiteY87" fmla="*/ 3762025 h 6858000"/>
              <a:gd name="connsiteX88" fmla="*/ 5696643 w 6128435"/>
              <a:gd name="connsiteY88" fmla="*/ 3773888 h 6858000"/>
              <a:gd name="connsiteX89" fmla="*/ 5699203 w 6128435"/>
              <a:gd name="connsiteY89" fmla="*/ 3775823 h 6858000"/>
              <a:gd name="connsiteX90" fmla="*/ 5704824 w 6128435"/>
              <a:gd name="connsiteY90" fmla="*/ 3785966 h 6858000"/>
              <a:gd name="connsiteX91" fmla="*/ 5712204 w 6128435"/>
              <a:gd name="connsiteY91" fmla="*/ 3785830 h 6858000"/>
              <a:gd name="connsiteX92" fmla="*/ 5724816 w 6128435"/>
              <a:gd name="connsiteY92" fmla="*/ 3798949 h 6858000"/>
              <a:gd name="connsiteX93" fmla="*/ 5733539 w 6128435"/>
              <a:gd name="connsiteY93" fmla="*/ 3818457 h 6858000"/>
              <a:gd name="connsiteX94" fmla="*/ 5768491 w 6128435"/>
              <a:gd name="connsiteY94" fmla="*/ 3914399 h 6858000"/>
              <a:gd name="connsiteX95" fmla="*/ 5793123 w 6128435"/>
              <a:gd name="connsiteY95" fmla="*/ 3969952 h 6858000"/>
              <a:gd name="connsiteX96" fmla="*/ 5808321 w 6128435"/>
              <a:gd name="connsiteY96" fmla="*/ 3988153 h 6858000"/>
              <a:gd name="connsiteX97" fmla="*/ 5825621 w 6128435"/>
              <a:gd name="connsiteY97" fmla="*/ 4015525 h 6858000"/>
              <a:gd name="connsiteX98" fmla="*/ 5860672 w 6128435"/>
              <a:gd name="connsiteY98" fmla="*/ 4061579 h 6858000"/>
              <a:gd name="connsiteX99" fmla="*/ 5872173 w 6128435"/>
              <a:gd name="connsiteY99" fmla="*/ 4088497 h 6858000"/>
              <a:gd name="connsiteX100" fmla="*/ 5883705 w 6128435"/>
              <a:gd name="connsiteY100" fmla="*/ 4101899 h 6858000"/>
              <a:gd name="connsiteX101" fmla="*/ 5885314 w 6128435"/>
              <a:gd name="connsiteY101" fmla="*/ 4108387 h 6858000"/>
              <a:gd name="connsiteX102" fmla="*/ 5894095 w 6128435"/>
              <a:gd name="connsiteY102" fmla="*/ 4128857 h 6858000"/>
              <a:gd name="connsiteX103" fmla="*/ 5898339 w 6128435"/>
              <a:gd name="connsiteY103" fmla="*/ 4140800 h 6858000"/>
              <a:gd name="connsiteX104" fmla="*/ 5899734 w 6128435"/>
              <a:gd name="connsiteY104" fmla="*/ 4145632 h 6858000"/>
              <a:gd name="connsiteX105" fmla="*/ 5897098 w 6128435"/>
              <a:gd name="connsiteY105" fmla="*/ 4157819 h 6858000"/>
              <a:gd name="connsiteX106" fmla="*/ 5903513 w 6128435"/>
              <a:gd name="connsiteY106" fmla="*/ 4187661 h 6858000"/>
              <a:gd name="connsiteX107" fmla="*/ 5917114 w 6128435"/>
              <a:gd name="connsiteY107" fmla="*/ 4213096 h 6858000"/>
              <a:gd name="connsiteX108" fmla="*/ 5921153 w 6128435"/>
              <a:gd name="connsiteY108" fmla="*/ 4236222 h 6858000"/>
              <a:gd name="connsiteX109" fmla="*/ 5924233 w 6128435"/>
              <a:gd name="connsiteY109" fmla="*/ 4242060 h 6858000"/>
              <a:gd name="connsiteX110" fmla="*/ 5928910 w 6128435"/>
              <a:gd name="connsiteY110" fmla="*/ 4300973 h 6858000"/>
              <a:gd name="connsiteX111" fmla="*/ 5939320 w 6128435"/>
              <a:gd name="connsiteY111" fmla="*/ 4340435 h 6858000"/>
              <a:gd name="connsiteX112" fmla="*/ 5946705 w 6128435"/>
              <a:gd name="connsiteY112" fmla="*/ 4428051 h 6858000"/>
              <a:gd name="connsiteX113" fmla="*/ 5949261 w 6128435"/>
              <a:gd name="connsiteY113" fmla="*/ 4449185 h 6858000"/>
              <a:gd name="connsiteX114" fmla="*/ 5957504 w 6128435"/>
              <a:gd name="connsiteY114" fmla="*/ 4465911 h 6858000"/>
              <a:gd name="connsiteX115" fmla="*/ 5964689 w 6128435"/>
              <a:gd name="connsiteY115" fmla="*/ 4468532 h 6858000"/>
              <a:gd name="connsiteX116" fmla="*/ 5967062 w 6128435"/>
              <a:gd name="connsiteY116" fmla="*/ 4479923 h 6858000"/>
              <a:gd name="connsiteX117" fmla="*/ 5968960 w 6128435"/>
              <a:gd name="connsiteY117" fmla="*/ 4482655 h 6858000"/>
              <a:gd name="connsiteX118" fmla="*/ 5978567 w 6128435"/>
              <a:gd name="connsiteY118" fmla="*/ 4498605 h 6858000"/>
              <a:gd name="connsiteX119" fmla="*/ 5980106 w 6128435"/>
              <a:gd name="connsiteY119" fmla="*/ 4585087 h 6858000"/>
              <a:gd name="connsiteX120" fmla="*/ 5998138 w 6128435"/>
              <a:gd name="connsiteY120" fmla="*/ 4697518 h 6858000"/>
              <a:gd name="connsiteX121" fmla="*/ 6013516 w 6128435"/>
              <a:gd name="connsiteY121" fmla="*/ 4786619 h 6858000"/>
              <a:gd name="connsiteX122" fmla="*/ 6025404 w 6128435"/>
              <a:gd name="connsiteY122" fmla="*/ 4858148 h 6858000"/>
              <a:gd name="connsiteX123" fmla="*/ 6007749 w 6128435"/>
              <a:gd name="connsiteY123" fmla="*/ 4964715 h 6858000"/>
              <a:gd name="connsiteX124" fmla="*/ 6005269 w 6128435"/>
              <a:gd name="connsiteY124" fmla="*/ 5150567 h 6858000"/>
              <a:gd name="connsiteX125" fmla="*/ 6001127 w 6128435"/>
              <a:gd name="connsiteY125" fmla="*/ 5164609 h 6858000"/>
              <a:gd name="connsiteX126" fmla="*/ 5996647 w 6128435"/>
              <a:gd name="connsiteY126" fmla="*/ 5185640 h 6858000"/>
              <a:gd name="connsiteX127" fmla="*/ 5998514 w 6128435"/>
              <a:gd name="connsiteY127" fmla="*/ 5189673 h 6858000"/>
              <a:gd name="connsiteX128" fmla="*/ 5995970 w 6128435"/>
              <a:gd name="connsiteY128" fmla="*/ 5221547 h 6858000"/>
              <a:gd name="connsiteX129" fmla="*/ 5997218 w 6128435"/>
              <a:gd name="connsiteY129" fmla="*/ 5222031 h 6858000"/>
              <a:gd name="connsiteX130" fmla="*/ 6002116 w 6128435"/>
              <a:gd name="connsiteY130" fmla="*/ 5231223 h 6858000"/>
              <a:gd name="connsiteX131" fmla="*/ 6008541 w 6128435"/>
              <a:gd name="connsiteY131" fmla="*/ 5248680 h 6858000"/>
              <a:gd name="connsiteX132" fmla="*/ 6039260 w 6128435"/>
              <a:gd name="connsiteY132" fmla="*/ 5289518 h 6858000"/>
              <a:gd name="connsiteX133" fmla="*/ 6036748 w 6128435"/>
              <a:gd name="connsiteY133" fmla="*/ 5322752 h 6858000"/>
              <a:gd name="connsiteX134" fmla="*/ 6036943 w 6128435"/>
              <a:gd name="connsiteY134" fmla="*/ 5329480 h 6858000"/>
              <a:gd name="connsiteX135" fmla="*/ 6037236 w 6128435"/>
              <a:gd name="connsiteY135" fmla="*/ 5329634 h 6858000"/>
              <a:gd name="connsiteX136" fmla="*/ 6038019 w 6128435"/>
              <a:gd name="connsiteY136" fmla="*/ 5336764 h 6858000"/>
              <a:gd name="connsiteX137" fmla="*/ 6037298 w 6128435"/>
              <a:gd name="connsiteY137" fmla="*/ 5341753 h 6858000"/>
              <a:gd name="connsiteX138" fmla="*/ 6037677 w 6128435"/>
              <a:gd name="connsiteY138" fmla="*/ 5354807 h 6858000"/>
              <a:gd name="connsiteX139" fmla="*/ 6039728 w 6128435"/>
              <a:gd name="connsiteY139" fmla="*/ 5359416 h 6858000"/>
              <a:gd name="connsiteX140" fmla="*/ 6043311 w 6128435"/>
              <a:gd name="connsiteY140" fmla="*/ 5361407 h 6858000"/>
              <a:gd name="connsiteX141" fmla="*/ 6042954 w 6128435"/>
              <a:gd name="connsiteY141" fmla="*/ 5362576 h 6858000"/>
              <a:gd name="connsiteX142" fmla="*/ 6053435 w 6128435"/>
              <a:gd name="connsiteY142" fmla="*/ 5387547 h 6858000"/>
              <a:gd name="connsiteX143" fmla="*/ 6065933 w 6128435"/>
              <a:gd name="connsiteY143" fmla="*/ 5443002 h 6858000"/>
              <a:gd name="connsiteX144" fmla="*/ 6068640 w 6128435"/>
              <a:gd name="connsiteY144" fmla="*/ 5474503 h 6858000"/>
              <a:gd name="connsiteX145" fmla="*/ 6080922 w 6128435"/>
              <a:gd name="connsiteY145" fmla="*/ 5561070 h 6858000"/>
              <a:gd name="connsiteX146" fmla="*/ 6096949 w 6128435"/>
              <a:gd name="connsiteY146" fmla="*/ 5648179 h 6858000"/>
              <a:gd name="connsiteX147" fmla="*/ 6125703 w 6128435"/>
              <a:gd name="connsiteY147" fmla="*/ 5692894 h 6858000"/>
              <a:gd name="connsiteX148" fmla="*/ 6126670 w 6128435"/>
              <a:gd name="connsiteY148" fmla="*/ 5697882 h 6858000"/>
              <a:gd name="connsiteX149" fmla="*/ 6124061 w 6128435"/>
              <a:gd name="connsiteY149" fmla="*/ 5710294 h 6858000"/>
              <a:gd name="connsiteX150" fmla="*/ 6122213 w 6128435"/>
              <a:gd name="connsiteY150" fmla="*/ 5714762 h 6858000"/>
              <a:gd name="connsiteX151" fmla="*/ 6121353 w 6128435"/>
              <a:gd name="connsiteY151" fmla="*/ 5721725 h 6858000"/>
              <a:gd name="connsiteX152" fmla="*/ 6121607 w 6128435"/>
              <a:gd name="connsiteY152" fmla="*/ 5721959 h 6858000"/>
              <a:gd name="connsiteX153" fmla="*/ 6120262 w 6128435"/>
              <a:gd name="connsiteY153" fmla="*/ 5728358 h 6858000"/>
              <a:gd name="connsiteX154" fmla="*/ 6110194 w 6128435"/>
              <a:gd name="connsiteY154" fmla="*/ 5758853 h 6858000"/>
              <a:gd name="connsiteX155" fmla="*/ 6127519 w 6128435"/>
              <a:gd name="connsiteY155" fmla="*/ 5865775 h 6858000"/>
              <a:gd name="connsiteX156" fmla="*/ 6128435 w 6128435"/>
              <a:gd name="connsiteY156" fmla="*/ 5870164 h 6858000"/>
              <a:gd name="connsiteX157" fmla="*/ 6119217 w 6128435"/>
              <a:gd name="connsiteY157" fmla="*/ 5888542 h 6858000"/>
              <a:gd name="connsiteX158" fmla="*/ 6115966 w 6128435"/>
              <a:gd name="connsiteY158" fmla="*/ 5898387 h 6858000"/>
              <a:gd name="connsiteX159" fmla="*/ 6111924 w 6128435"/>
              <a:gd name="connsiteY159" fmla="*/ 5900444 h 6858000"/>
              <a:gd name="connsiteX160" fmla="*/ 6108716 w 6128435"/>
              <a:gd name="connsiteY160" fmla="*/ 5915345 h 6858000"/>
              <a:gd name="connsiteX161" fmla="*/ 6109524 w 6128435"/>
              <a:gd name="connsiteY161" fmla="*/ 5917328 h 6858000"/>
              <a:gd name="connsiteX162" fmla="*/ 6102493 w 6128435"/>
              <a:gd name="connsiteY162" fmla="*/ 5928602 h 6858000"/>
              <a:gd name="connsiteX163" fmla="*/ 6056863 w 6128435"/>
              <a:gd name="connsiteY163" fmla="*/ 6000643 h 6858000"/>
              <a:gd name="connsiteX164" fmla="*/ 6045436 w 6128435"/>
              <a:gd name="connsiteY164" fmla="*/ 6124480 h 6858000"/>
              <a:gd name="connsiteX165" fmla="*/ 6030489 w 6128435"/>
              <a:gd name="connsiteY165" fmla="*/ 6317666 h 6858000"/>
              <a:gd name="connsiteX166" fmla="*/ 6007492 w 6128435"/>
              <a:gd name="connsiteY166" fmla="*/ 6440818 h 6858000"/>
              <a:gd name="connsiteX167" fmla="*/ 6009467 w 6128435"/>
              <a:gd name="connsiteY167" fmla="*/ 6487076 h 6858000"/>
              <a:gd name="connsiteX168" fmla="*/ 5995064 w 6128435"/>
              <a:gd name="connsiteY168" fmla="*/ 6540791 h 6858000"/>
              <a:gd name="connsiteX169" fmla="*/ 5996309 w 6128435"/>
              <a:gd name="connsiteY169" fmla="*/ 6543961 h 6858000"/>
              <a:gd name="connsiteX170" fmla="*/ 5996048 w 6128435"/>
              <a:gd name="connsiteY170" fmla="*/ 6555444 h 6858000"/>
              <a:gd name="connsiteX171" fmla="*/ 6002524 w 6128435"/>
              <a:gd name="connsiteY171" fmla="*/ 6560188 h 6858000"/>
              <a:gd name="connsiteX172" fmla="*/ 6006823 w 6128435"/>
              <a:gd name="connsiteY172" fmla="*/ 6578546 h 6858000"/>
              <a:gd name="connsiteX173" fmla="*/ 6004510 w 6128435"/>
              <a:gd name="connsiteY173" fmla="*/ 6599256 h 6858000"/>
              <a:gd name="connsiteX174" fmla="*/ 5986207 w 6128435"/>
              <a:gd name="connsiteY174" fmla="*/ 6695855 h 6858000"/>
              <a:gd name="connsiteX175" fmla="*/ 5979428 w 6128435"/>
              <a:gd name="connsiteY175" fmla="*/ 6754678 h 6858000"/>
              <a:gd name="connsiteX176" fmla="*/ 5983398 w 6128435"/>
              <a:gd name="connsiteY176" fmla="*/ 6778641 h 6858000"/>
              <a:gd name="connsiteX177" fmla="*/ 5984543 w 6128435"/>
              <a:gd name="connsiteY177" fmla="*/ 6811016 h 6858000"/>
              <a:gd name="connsiteX178" fmla="*/ 5981802 w 6128435"/>
              <a:gd name="connsiteY178" fmla="*/ 6838578 h 6858000"/>
              <a:gd name="connsiteX179" fmla="*/ 5979671 w 6128435"/>
              <a:gd name="connsiteY179" fmla="*/ 6858000 h 6858000"/>
              <a:gd name="connsiteX180" fmla="*/ 0 w 6128435"/>
              <a:gd name="connsiteY180" fmla="*/ 6858000 h 6858000"/>
              <a:gd name="connsiteX181" fmla="*/ 0 w 6128435"/>
              <a:gd name="connsiteY18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307538 w 6128435"/>
              <a:gd name="connsiteY54" fmla="*/ 2514685 h 6858000"/>
              <a:gd name="connsiteX55" fmla="*/ 5337604 w 6128435"/>
              <a:gd name="connsiteY55" fmla="*/ 2597632 h 6858000"/>
              <a:gd name="connsiteX56" fmla="*/ 5407503 w 6128435"/>
              <a:gd name="connsiteY56" fmla="*/ 2786290 h 6858000"/>
              <a:gd name="connsiteX57" fmla="*/ 5407356 w 6128435"/>
              <a:gd name="connsiteY57" fmla="*/ 2787545 h 6858000"/>
              <a:gd name="connsiteX58" fmla="*/ 5411130 w 6128435"/>
              <a:gd name="connsiteY58" fmla="*/ 2788640 h 6858000"/>
              <a:gd name="connsiteX59" fmla="*/ 5416439 w 6128435"/>
              <a:gd name="connsiteY59" fmla="*/ 2805666 h 6858000"/>
              <a:gd name="connsiteX60" fmla="*/ 5416589 w 6128435"/>
              <a:gd name="connsiteY60" fmla="*/ 2810822 h 6858000"/>
              <a:gd name="connsiteX61" fmla="*/ 5418542 w 6128435"/>
              <a:gd name="connsiteY61" fmla="*/ 2817745 h 6858000"/>
              <a:gd name="connsiteX62" fmla="*/ 5418847 w 6128435"/>
              <a:gd name="connsiteY62" fmla="*/ 2817825 h 6858000"/>
              <a:gd name="connsiteX63" fmla="*/ 5423364 w 6128435"/>
              <a:gd name="connsiteY63" fmla="*/ 2858292 h 6858000"/>
              <a:gd name="connsiteX64" fmla="*/ 5479298 w 6128435"/>
              <a:gd name="connsiteY64" fmla="*/ 2947791 h 6858000"/>
              <a:gd name="connsiteX65" fmla="*/ 5481770 w 6128435"/>
              <a:gd name="connsiteY65" fmla="*/ 2951352 h 6858000"/>
              <a:gd name="connsiteX66" fmla="*/ 5481013 w 6128435"/>
              <a:gd name="connsiteY66" fmla="*/ 2973461 h 6858000"/>
              <a:gd name="connsiteX67" fmla="*/ 5482045 w 6128435"/>
              <a:gd name="connsiteY67" fmla="*/ 2984371 h 6858000"/>
              <a:gd name="connsiteX68" fmla="*/ 5479405 w 6128435"/>
              <a:gd name="connsiteY68" fmla="*/ 2988507 h 6858000"/>
              <a:gd name="connsiteX69" fmla="*/ 5482415 w 6128435"/>
              <a:gd name="connsiteY69" fmla="*/ 3004079 h 6858000"/>
              <a:gd name="connsiteX70" fmla="*/ 5483865 w 6128435"/>
              <a:gd name="connsiteY70" fmla="*/ 3005467 h 6858000"/>
              <a:gd name="connsiteX71" fmla="*/ 5482236 w 6128435"/>
              <a:gd name="connsiteY71" fmla="*/ 3019791 h 6858000"/>
              <a:gd name="connsiteX72" fmla="*/ 5475895 w 6128435"/>
              <a:gd name="connsiteY72" fmla="*/ 3033578 h 6858000"/>
              <a:gd name="connsiteX73" fmla="*/ 5477595 w 6128435"/>
              <a:gd name="connsiteY73" fmla="*/ 3250534 h 6858000"/>
              <a:gd name="connsiteX74" fmla="*/ 5532836 w 6128435"/>
              <a:gd name="connsiteY74" fmla="*/ 3353840 h 6858000"/>
              <a:gd name="connsiteX75" fmla="*/ 5561229 w 6128435"/>
              <a:gd name="connsiteY75" fmla="*/ 3395784 h 6858000"/>
              <a:gd name="connsiteX76" fmla="*/ 5589758 w 6128435"/>
              <a:gd name="connsiteY76" fmla="*/ 3506453 h 6858000"/>
              <a:gd name="connsiteX77" fmla="*/ 5596144 w 6128435"/>
              <a:gd name="connsiteY77" fmla="*/ 3534624 h 6858000"/>
              <a:gd name="connsiteX78" fmla="*/ 5597750 w 6128435"/>
              <a:gd name="connsiteY78" fmla="*/ 3534129 h 6858000"/>
              <a:gd name="connsiteX79" fmla="*/ 5599700 w 6128435"/>
              <a:gd name="connsiteY79" fmla="*/ 3547221 h 6858000"/>
              <a:gd name="connsiteX80" fmla="*/ 5615031 w 6128435"/>
              <a:gd name="connsiteY80" fmla="*/ 3557482 h 6858000"/>
              <a:gd name="connsiteX81" fmla="*/ 5618377 w 6128435"/>
              <a:gd name="connsiteY81" fmla="*/ 3588431 h 6858000"/>
              <a:gd name="connsiteX82" fmla="*/ 5612155 w 6128435"/>
              <a:gd name="connsiteY82" fmla="*/ 3589869 h 6858000"/>
              <a:gd name="connsiteX83" fmla="*/ 5620843 w 6128435"/>
              <a:gd name="connsiteY83" fmla="*/ 3606745 h 6858000"/>
              <a:gd name="connsiteX84" fmla="*/ 5655472 w 6128435"/>
              <a:gd name="connsiteY84" fmla="*/ 3678877 h 6858000"/>
              <a:gd name="connsiteX85" fmla="*/ 5680448 w 6128435"/>
              <a:gd name="connsiteY85" fmla="*/ 3717760 h 6858000"/>
              <a:gd name="connsiteX86" fmla="*/ 5683015 w 6128435"/>
              <a:gd name="connsiteY86" fmla="*/ 3762025 h 6858000"/>
              <a:gd name="connsiteX87" fmla="*/ 5696643 w 6128435"/>
              <a:gd name="connsiteY87" fmla="*/ 3773888 h 6858000"/>
              <a:gd name="connsiteX88" fmla="*/ 5699203 w 6128435"/>
              <a:gd name="connsiteY88" fmla="*/ 3775823 h 6858000"/>
              <a:gd name="connsiteX89" fmla="*/ 5704824 w 6128435"/>
              <a:gd name="connsiteY89" fmla="*/ 3785966 h 6858000"/>
              <a:gd name="connsiteX90" fmla="*/ 5712204 w 6128435"/>
              <a:gd name="connsiteY90" fmla="*/ 3785830 h 6858000"/>
              <a:gd name="connsiteX91" fmla="*/ 5724816 w 6128435"/>
              <a:gd name="connsiteY91" fmla="*/ 3798949 h 6858000"/>
              <a:gd name="connsiteX92" fmla="*/ 5733539 w 6128435"/>
              <a:gd name="connsiteY92" fmla="*/ 3818457 h 6858000"/>
              <a:gd name="connsiteX93" fmla="*/ 5768491 w 6128435"/>
              <a:gd name="connsiteY93" fmla="*/ 3914399 h 6858000"/>
              <a:gd name="connsiteX94" fmla="*/ 5793123 w 6128435"/>
              <a:gd name="connsiteY94" fmla="*/ 3969952 h 6858000"/>
              <a:gd name="connsiteX95" fmla="*/ 5808321 w 6128435"/>
              <a:gd name="connsiteY95" fmla="*/ 3988153 h 6858000"/>
              <a:gd name="connsiteX96" fmla="*/ 5825621 w 6128435"/>
              <a:gd name="connsiteY96" fmla="*/ 4015525 h 6858000"/>
              <a:gd name="connsiteX97" fmla="*/ 5860672 w 6128435"/>
              <a:gd name="connsiteY97" fmla="*/ 4061579 h 6858000"/>
              <a:gd name="connsiteX98" fmla="*/ 5872173 w 6128435"/>
              <a:gd name="connsiteY98" fmla="*/ 4088497 h 6858000"/>
              <a:gd name="connsiteX99" fmla="*/ 5883705 w 6128435"/>
              <a:gd name="connsiteY99" fmla="*/ 4101899 h 6858000"/>
              <a:gd name="connsiteX100" fmla="*/ 5885314 w 6128435"/>
              <a:gd name="connsiteY100" fmla="*/ 4108387 h 6858000"/>
              <a:gd name="connsiteX101" fmla="*/ 5894095 w 6128435"/>
              <a:gd name="connsiteY101" fmla="*/ 4128857 h 6858000"/>
              <a:gd name="connsiteX102" fmla="*/ 5898339 w 6128435"/>
              <a:gd name="connsiteY102" fmla="*/ 4140800 h 6858000"/>
              <a:gd name="connsiteX103" fmla="*/ 5899734 w 6128435"/>
              <a:gd name="connsiteY103" fmla="*/ 4145632 h 6858000"/>
              <a:gd name="connsiteX104" fmla="*/ 5897098 w 6128435"/>
              <a:gd name="connsiteY104" fmla="*/ 4157819 h 6858000"/>
              <a:gd name="connsiteX105" fmla="*/ 5903513 w 6128435"/>
              <a:gd name="connsiteY105" fmla="*/ 4187661 h 6858000"/>
              <a:gd name="connsiteX106" fmla="*/ 5917114 w 6128435"/>
              <a:gd name="connsiteY106" fmla="*/ 4213096 h 6858000"/>
              <a:gd name="connsiteX107" fmla="*/ 5921153 w 6128435"/>
              <a:gd name="connsiteY107" fmla="*/ 4236222 h 6858000"/>
              <a:gd name="connsiteX108" fmla="*/ 5924233 w 6128435"/>
              <a:gd name="connsiteY108" fmla="*/ 4242060 h 6858000"/>
              <a:gd name="connsiteX109" fmla="*/ 5928910 w 6128435"/>
              <a:gd name="connsiteY109" fmla="*/ 4300973 h 6858000"/>
              <a:gd name="connsiteX110" fmla="*/ 5939320 w 6128435"/>
              <a:gd name="connsiteY110" fmla="*/ 4340435 h 6858000"/>
              <a:gd name="connsiteX111" fmla="*/ 5946705 w 6128435"/>
              <a:gd name="connsiteY111" fmla="*/ 4428051 h 6858000"/>
              <a:gd name="connsiteX112" fmla="*/ 5949261 w 6128435"/>
              <a:gd name="connsiteY112" fmla="*/ 4449185 h 6858000"/>
              <a:gd name="connsiteX113" fmla="*/ 5957504 w 6128435"/>
              <a:gd name="connsiteY113" fmla="*/ 4465911 h 6858000"/>
              <a:gd name="connsiteX114" fmla="*/ 5964689 w 6128435"/>
              <a:gd name="connsiteY114" fmla="*/ 4468532 h 6858000"/>
              <a:gd name="connsiteX115" fmla="*/ 5967062 w 6128435"/>
              <a:gd name="connsiteY115" fmla="*/ 4479923 h 6858000"/>
              <a:gd name="connsiteX116" fmla="*/ 5968960 w 6128435"/>
              <a:gd name="connsiteY116" fmla="*/ 4482655 h 6858000"/>
              <a:gd name="connsiteX117" fmla="*/ 5978567 w 6128435"/>
              <a:gd name="connsiteY117" fmla="*/ 4498605 h 6858000"/>
              <a:gd name="connsiteX118" fmla="*/ 5980106 w 6128435"/>
              <a:gd name="connsiteY118" fmla="*/ 4585087 h 6858000"/>
              <a:gd name="connsiteX119" fmla="*/ 5998138 w 6128435"/>
              <a:gd name="connsiteY119" fmla="*/ 4697518 h 6858000"/>
              <a:gd name="connsiteX120" fmla="*/ 6013516 w 6128435"/>
              <a:gd name="connsiteY120" fmla="*/ 4786619 h 6858000"/>
              <a:gd name="connsiteX121" fmla="*/ 6025404 w 6128435"/>
              <a:gd name="connsiteY121" fmla="*/ 4858148 h 6858000"/>
              <a:gd name="connsiteX122" fmla="*/ 6007749 w 6128435"/>
              <a:gd name="connsiteY122" fmla="*/ 4964715 h 6858000"/>
              <a:gd name="connsiteX123" fmla="*/ 6005269 w 6128435"/>
              <a:gd name="connsiteY123" fmla="*/ 5150567 h 6858000"/>
              <a:gd name="connsiteX124" fmla="*/ 6001127 w 6128435"/>
              <a:gd name="connsiteY124" fmla="*/ 5164609 h 6858000"/>
              <a:gd name="connsiteX125" fmla="*/ 5996647 w 6128435"/>
              <a:gd name="connsiteY125" fmla="*/ 5185640 h 6858000"/>
              <a:gd name="connsiteX126" fmla="*/ 5998514 w 6128435"/>
              <a:gd name="connsiteY126" fmla="*/ 5189673 h 6858000"/>
              <a:gd name="connsiteX127" fmla="*/ 5995970 w 6128435"/>
              <a:gd name="connsiteY127" fmla="*/ 5221547 h 6858000"/>
              <a:gd name="connsiteX128" fmla="*/ 5997218 w 6128435"/>
              <a:gd name="connsiteY128" fmla="*/ 5222031 h 6858000"/>
              <a:gd name="connsiteX129" fmla="*/ 6002116 w 6128435"/>
              <a:gd name="connsiteY129" fmla="*/ 5231223 h 6858000"/>
              <a:gd name="connsiteX130" fmla="*/ 6008541 w 6128435"/>
              <a:gd name="connsiteY130" fmla="*/ 5248680 h 6858000"/>
              <a:gd name="connsiteX131" fmla="*/ 6039260 w 6128435"/>
              <a:gd name="connsiteY131" fmla="*/ 5289518 h 6858000"/>
              <a:gd name="connsiteX132" fmla="*/ 6036748 w 6128435"/>
              <a:gd name="connsiteY132" fmla="*/ 5322752 h 6858000"/>
              <a:gd name="connsiteX133" fmla="*/ 6036943 w 6128435"/>
              <a:gd name="connsiteY133" fmla="*/ 5329480 h 6858000"/>
              <a:gd name="connsiteX134" fmla="*/ 6037236 w 6128435"/>
              <a:gd name="connsiteY134" fmla="*/ 5329634 h 6858000"/>
              <a:gd name="connsiteX135" fmla="*/ 6038019 w 6128435"/>
              <a:gd name="connsiteY135" fmla="*/ 5336764 h 6858000"/>
              <a:gd name="connsiteX136" fmla="*/ 6037298 w 6128435"/>
              <a:gd name="connsiteY136" fmla="*/ 5341753 h 6858000"/>
              <a:gd name="connsiteX137" fmla="*/ 6037677 w 6128435"/>
              <a:gd name="connsiteY137" fmla="*/ 5354807 h 6858000"/>
              <a:gd name="connsiteX138" fmla="*/ 6039728 w 6128435"/>
              <a:gd name="connsiteY138" fmla="*/ 5359416 h 6858000"/>
              <a:gd name="connsiteX139" fmla="*/ 6043311 w 6128435"/>
              <a:gd name="connsiteY139" fmla="*/ 5361407 h 6858000"/>
              <a:gd name="connsiteX140" fmla="*/ 6042954 w 6128435"/>
              <a:gd name="connsiteY140" fmla="*/ 5362576 h 6858000"/>
              <a:gd name="connsiteX141" fmla="*/ 6053435 w 6128435"/>
              <a:gd name="connsiteY141" fmla="*/ 5387547 h 6858000"/>
              <a:gd name="connsiteX142" fmla="*/ 6065933 w 6128435"/>
              <a:gd name="connsiteY142" fmla="*/ 5443002 h 6858000"/>
              <a:gd name="connsiteX143" fmla="*/ 6068640 w 6128435"/>
              <a:gd name="connsiteY143" fmla="*/ 5474503 h 6858000"/>
              <a:gd name="connsiteX144" fmla="*/ 6080922 w 6128435"/>
              <a:gd name="connsiteY144" fmla="*/ 5561070 h 6858000"/>
              <a:gd name="connsiteX145" fmla="*/ 6096949 w 6128435"/>
              <a:gd name="connsiteY145" fmla="*/ 5648179 h 6858000"/>
              <a:gd name="connsiteX146" fmla="*/ 6125703 w 6128435"/>
              <a:gd name="connsiteY146" fmla="*/ 5692894 h 6858000"/>
              <a:gd name="connsiteX147" fmla="*/ 6126670 w 6128435"/>
              <a:gd name="connsiteY147" fmla="*/ 5697882 h 6858000"/>
              <a:gd name="connsiteX148" fmla="*/ 6124061 w 6128435"/>
              <a:gd name="connsiteY148" fmla="*/ 5710294 h 6858000"/>
              <a:gd name="connsiteX149" fmla="*/ 6122213 w 6128435"/>
              <a:gd name="connsiteY149" fmla="*/ 5714762 h 6858000"/>
              <a:gd name="connsiteX150" fmla="*/ 6121353 w 6128435"/>
              <a:gd name="connsiteY150" fmla="*/ 5721725 h 6858000"/>
              <a:gd name="connsiteX151" fmla="*/ 6121607 w 6128435"/>
              <a:gd name="connsiteY151" fmla="*/ 5721959 h 6858000"/>
              <a:gd name="connsiteX152" fmla="*/ 6120262 w 6128435"/>
              <a:gd name="connsiteY152" fmla="*/ 5728358 h 6858000"/>
              <a:gd name="connsiteX153" fmla="*/ 6110194 w 6128435"/>
              <a:gd name="connsiteY153" fmla="*/ 5758853 h 6858000"/>
              <a:gd name="connsiteX154" fmla="*/ 6127519 w 6128435"/>
              <a:gd name="connsiteY154" fmla="*/ 5865775 h 6858000"/>
              <a:gd name="connsiteX155" fmla="*/ 6128435 w 6128435"/>
              <a:gd name="connsiteY155" fmla="*/ 5870164 h 6858000"/>
              <a:gd name="connsiteX156" fmla="*/ 6119217 w 6128435"/>
              <a:gd name="connsiteY156" fmla="*/ 5888542 h 6858000"/>
              <a:gd name="connsiteX157" fmla="*/ 6115966 w 6128435"/>
              <a:gd name="connsiteY157" fmla="*/ 5898387 h 6858000"/>
              <a:gd name="connsiteX158" fmla="*/ 6111924 w 6128435"/>
              <a:gd name="connsiteY158" fmla="*/ 5900444 h 6858000"/>
              <a:gd name="connsiteX159" fmla="*/ 6108716 w 6128435"/>
              <a:gd name="connsiteY159" fmla="*/ 5915345 h 6858000"/>
              <a:gd name="connsiteX160" fmla="*/ 6109524 w 6128435"/>
              <a:gd name="connsiteY160" fmla="*/ 5917328 h 6858000"/>
              <a:gd name="connsiteX161" fmla="*/ 6102493 w 6128435"/>
              <a:gd name="connsiteY161" fmla="*/ 5928602 h 6858000"/>
              <a:gd name="connsiteX162" fmla="*/ 6056863 w 6128435"/>
              <a:gd name="connsiteY162" fmla="*/ 6000643 h 6858000"/>
              <a:gd name="connsiteX163" fmla="*/ 6045436 w 6128435"/>
              <a:gd name="connsiteY163" fmla="*/ 6124480 h 6858000"/>
              <a:gd name="connsiteX164" fmla="*/ 6030489 w 6128435"/>
              <a:gd name="connsiteY164" fmla="*/ 6317666 h 6858000"/>
              <a:gd name="connsiteX165" fmla="*/ 6007492 w 6128435"/>
              <a:gd name="connsiteY165" fmla="*/ 6440818 h 6858000"/>
              <a:gd name="connsiteX166" fmla="*/ 6009467 w 6128435"/>
              <a:gd name="connsiteY166" fmla="*/ 6487076 h 6858000"/>
              <a:gd name="connsiteX167" fmla="*/ 5995064 w 6128435"/>
              <a:gd name="connsiteY167" fmla="*/ 6540791 h 6858000"/>
              <a:gd name="connsiteX168" fmla="*/ 5996309 w 6128435"/>
              <a:gd name="connsiteY168" fmla="*/ 6543961 h 6858000"/>
              <a:gd name="connsiteX169" fmla="*/ 5996048 w 6128435"/>
              <a:gd name="connsiteY169" fmla="*/ 6555444 h 6858000"/>
              <a:gd name="connsiteX170" fmla="*/ 6002524 w 6128435"/>
              <a:gd name="connsiteY170" fmla="*/ 6560188 h 6858000"/>
              <a:gd name="connsiteX171" fmla="*/ 6006823 w 6128435"/>
              <a:gd name="connsiteY171" fmla="*/ 6578546 h 6858000"/>
              <a:gd name="connsiteX172" fmla="*/ 6004510 w 6128435"/>
              <a:gd name="connsiteY172" fmla="*/ 6599256 h 6858000"/>
              <a:gd name="connsiteX173" fmla="*/ 5986207 w 6128435"/>
              <a:gd name="connsiteY173" fmla="*/ 6695855 h 6858000"/>
              <a:gd name="connsiteX174" fmla="*/ 5979428 w 6128435"/>
              <a:gd name="connsiteY174" fmla="*/ 6754678 h 6858000"/>
              <a:gd name="connsiteX175" fmla="*/ 5983398 w 6128435"/>
              <a:gd name="connsiteY175" fmla="*/ 6778641 h 6858000"/>
              <a:gd name="connsiteX176" fmla="*/ 5984543 w 6128435"/>
              <a:gd name="connsiteY176" fmla="*/ 6811016 h 6858000"/>
              <a:gd name="connsiteX177" fmla="*/ 5981802 w 6128435"/>
              <a:gd name="connsiteY177" fmla="*/ 6838578 h 6858000"/>
              <a:gd name="connsiteX178" fmla="*/ 5979671 w 6128435"/>
              <a:gd name="connsiteY178" fmla="*/ 6858000 h 6858000"/>
              <a:gd name="connsiteX179" fmla="*/ 0 w 6128435"/>
              <a:gd name="connsiteY179" fmla="*/ 6858000 h 6858000"/>
              <a:gd name="connsiteX180" fmla="*/ 0 w 6128435"/>
              <a:gd name="connsiteY18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71650 w 6128435"/>
              <a:gd name="connsiteY48" fmla="*/ 2440467 h 6858000"/>
              <a:gd name="connsiteX49" fmla="*/ 5271438 w 6128435"/>
              <a:gd name="connsiteY49" fmla="*/ 2447186 h 6858000"/>
              <a:gd name="connsiteX50" fmla="*/ 5271722 w 6128435"/>
              <a:gd name="connsiteY50" fmla="*/ 2447359 h 6858000"/>
              <a:gd name="connsiteX51" fmla="*/ 5272069 w 6128435"/>
              <a:gd name="connsiteY51" fmla="*/ 2454523 h 6858000"/>
              <a:gd name="connsiteX52" fmla="*/ 5271049 w 6128435"/>
              <a:gd name="connsiteY52" fmla="*/ 2459442 h 6858000"/>
              <a:gd name="connsiteX53" fmla="*/ 5307538 w 6128435"/>
              <a:gd name="connsiteY53" fmla="*/ 2514685 h 6858000"/>
              <a:gd name="connsiteX54" fmla="*/ 5337604 w 6128435"/>
              <a:gd name="connsiteY54" fmla="*/ 2597632 h 6858000"/>
              <a:gd name="connsiteX55" fmla="*/ 5407503 w 6128435"/>
              <a:gd name="connsiteY55" fmla="*/ 2786290 h 6858000"/>
              <a:gd name="connsiteX56" fmla="*/ 5407356 w 6128435"/>
              <a:gd name="connsiteY56" fmla="*/ 2787545 h 6858000"/>
              <a:gd name="connsiteX57" fmla="*/ 5411130 w 6128435"/>
              <a:gd name="connsiteY57" fmla="*/ 2788640 h 6858000"/>
              <a:gd name="connsiteX58" fmla="*/ 5416439 w 6128435"/>
              <a:gd name="connsiteY58" fmla="*/ 2805666 h 6858000"/>
              <a:gd name="connsiteX59" fmla="*/ 5416589 w 6128435"/>
              <a:gd name="connsiteY59" fmla="*/ 2810822 h 6858000"/>
              <a:gd name="connsiteX60" fmla="*/ 5418542 w 6128435"/>
              <a:gd name="connsiteY60" fmla="*/ 2817745 h 6858000"/>
              <a:gd name="connsiteX61" fmla="*/ 5418847 w 6128435"/>
              <a:gd name="connsiteY61" fmla="*/ 2817825 h 6858000"/>
              <a:gd name="connsiteX62" fmla="*/ 5423364 w 6128435"/>
              <a:gd name="connsiteY62" fmla="*/ 2858292 h 6858000"/>
              <a:gd name="connsiteX63" fmla="*/ 5479298 w 6128435"/>
              <a:gd name="connsiteY63" fmla="*/ 2947791 h 6858000"/>
              <a:gd name="connsiteX64" fmla="*/ 5481770 w 6128435"/>
              <a:gd name="connsiteY64" fmla="*/ 2951352 h 6858000"/>
              <a:gd name="connsiteX65" fmla="*/ 5481013 w 6128435"/>
              <a:gd name="connsiteY65" fmla="*/ 2973461 h 6858000"/>
              <a:gd name="connsiteX66" fmla="*/ 5482045 w 6128435"/>
              <a:gd name="connsiteY66" fmla="*/ 2984371 h 6858000"/>
              <a:gd name="connsiteX67" fmla="*/ 5479405 w 6128435"/>
              <a:gd name="connsiteY67" fmla="*/ 2988507 h 6858000"/>
              <a:gd name="connsiteX68" fmla="*/ 5482415 w 6128435"/>
              <a:gd name="connsiteY68" fmla="*/ 3004079 h 6858000"/>
              <a:gd name="connsiteX69" fmla="*/ 5483865 w 6128435"/>
              <a:gd name="connsiteY69" fmla="*/ 3005467 h 6858000"/>
              <a:gd name="connsiteX70" fmla="*/ 5482236 w 6128435"/>
              <a:gd name="connsiteY70" fmla="*/ 3019791 h 6858000"/>
              <a:gd name="connsiteX71" fmla="*/ 5475895 w 6128435"/>
              <a:gd name="connsiteY71" fmla="*/ 3033578 h 6858000"/>
              <a:gd name="connsiteX72" fmla="*/ 5477595 w 6128435"/>
              <a:gd name="connsiteY72" fmla="*/ 3250534 h 6858000"/>
              <a:gd name="connsiteX73" fmla="*/ 5532836 w 6128435"/>
              <a:gd name="connsiteY73" fmla="*/ 3353840 h 6858000"/>
              <a:gd name="connsiteX74" fmla="*/ 5561229 w 6128435"/>
              <a:gd name="connsiteY74" fmla="*/ 3395784 h 6858000"/>
              <a:gd name="connsiteX75" fmla="*/ 5589758 w 6128435"/>
              <a:gd name="connsiteY75" fmla="*/ 3506453 h 6858000"/>
              <a:gd name="connsiteX76" fmla="*/ 5596144 w 6128435"/>
              <a:gd name="connsiteY76" fmla="*/ 3534624 h 6858000"/>
              <a:gd name="connsiteX77" fmla="*/ 5597750 w 6128435"/>
              <a:gd name="connsiteY77" fmla="*/ 3534129 h 6858000"/>
              <a:gd name="connsiteX78" fmla="*/ 5599700 w 6128435"/>
              <a:gd name="connsiteY78" fmla="*/ 3547221 h 6858000"/>
              <a:gd name="connsiteX79" fmla="*/ 5615031 w 6128435"/>
              <a:gd name="connsiteY79" fmla="*/ 3557482 h 6858000"/>
              <a:gd name="connsiteX80" fmla="*/ 5618377 w 6128435"/>
              <a:gd name="connsiteY80" fmla="*/ 3588431 h 6858000"/>
              <a:gd name="connsiteX81" fmla="*/ 5612155 w 6128435"/>
              <a:gd name="connsiteY81" fmla="*/ 3589869 h 6858000"/>
              <a:gd name="connsiteX82" fmla="*/ 5620843 w 6128435"/>
              <a:gd name="connsiteY82" fmla="*/ 3606745 h 6858000"/>
              <a:gd name="connsiteX83" fmla="*/ 5655472 w 6128435"/>
              <a:gd name="connsiteY83" fmla="*/ 3678877 h 6858000"/>
              <a:gd name="connsiteX84" fmla="*/ 5680448 w 6128435"/>
              <a:gd name="connsiteY84" fmla="*/ 3717760 h 6858000"/>
              <a:gd name="connsiteX85" fmla="*/ 5683015 w 6128435"/>
              <a:gd name="connsiteY85" fmla="*/ 3762025 h 6858000"/>
              <a:gd name="connsiteX86" fmla="*/ 5696643 w 6128435"/>
              <a:gd name="connsiteY86" fmla="*/ 3773888 h 6858000"/>
              <a:gd name="connsiteX87" fmla="*/ 5699203 w 6128435"/>
              <a:gd name="connsiteY87" fmla="*/ 3775823 h 6858000"/>
              <a:gd name="connsiteX88" fmla="*/ 5704824 w 6128435"/>
              <a:gd name="connsiteY88" fmla="*/ 3785966 h 6858000"/>
              <a:gd name="connsiteX89" fmla="*/ 5712204 w 6128435"/>
              <a:gd name="connsiteY89" fmla="*/ 3785830 h 6858000"/>
              <a:gd name="connsiteX90" fmla="*/ 5724816 w 6128435"/>
              <a:gd name="connsiteY90" fmla="*/ 3798949 h 6858000"/>
              <a:gd name="connsiteX91" fmla="*/ 5733539 w 6128435"/>
              <a:gd name="connsiteY91" fmla="*/ 3818457 h 6858000"/>
              <a:gd name="connsiteX92" fmla="*/ 5768491 w 6128435"/>
              <a:gd name="connsiteY92" fmla="*/ 3914399 h 6858000"/>
              <a:gd name="connsiteX93" fmla="*/ 5793123 w 6128435"/>
              <a:gd name="connsiteY93" fmla="*/ 3969952 h 6858000"/>
              <a:gd name="connsiteX94" fmla="*/ 5808321 w 6128435"/>
              <a:gd name="connsiteY94" fmla="*/ 3988153 h 6858000"/>
              <a:gd name="connsiteX95" fmla="*/ 5825621 w 6128435"/>
              <a:gd name="connsiteY95" fmla="*/ 4015525 h 6858000"/>
              <a:gd name="connsiteX96" fmla="*/ 5860672 w 6128435"/>
              <a:gd name="connsiteY96" fmla="*/ 4061579 h 6858000"/>
              <a:gd name="connsiteX97" fmla="*/ 5872173 w 6128435"/>
              <a:gd name="connsiteY97" fmla="*/ 4088497 h 6858000"/>
              <a:gd name="connsiteX98" fmla="*/ 5883705 w 6128435"/>
              <a:gd name="connsiteY98" fmla="*/ 4101899 h 6858000"/>
              <a:gd name="connsiteX99" fmla="*/ 5885314 w 6128435"/>
              <a:gd name="connsiteY99" fmla="*/ 4108387 h 6858000"/>
              <a:gd name="connsiteX100" fmla="*/ 5894095 w 6128435"/>
              <a:gd name="connsiteY100" fmla="*/ 4128857 h 6858000"/>
              <a:gd name="connsiteX101" fmla="*/ 5898339 w 6128435"/>
              <a:gd name="connsiteY101" fmla="*/ 4140800 h 6858000"/>
              <a:gd name="connsiteX102" fmla="*/ 5899734 w 6128435"/>
              <a:gd name="connsiteY102" fmla="*/ 4145632 h 6858000"/>
              <a:gd name="connsiteX103" fmla="*/ 5897098 w 6128435"/>
              <a:gd name="connsiteY103" fmla="*/ 4157819 h 6858000"/>
              <a:gd name="connsiteX104" fmla="*/ 5903513 w 6128435"/>
              <a:gd name="connsiteY104" fmla="*/ 4187661 h 6858000"/>
              <a:gd name="connsiteX105" fmla="*/ 5917114 w 6128435"/>
              <a:gd name="connsiteY105" fmla="*/ 4213096 h 6858000"/>
              <a:gd name="connsiteX106" fmla="*/ 5921153 w 6128435"/>
              <a:gd name="connsiteY106" fmla="*/ 4236222 h 6858000"/>
              <a:gd name="connsiteX107" fmla="*/ 5924233 w 6128435"/>
              <a:gd name="connsiteY107" fmla="*/ 4242060 h 6858000"/>
              <a:gd name="connsiteX108" fmla="*/ 5928910 w 6128435"/>
              <a:gd name="connsiteY108" fmla="*/ 4300973 h 6858000"/>
              <a:gd name="connsiteX109" fmla="*/ 5939320 w 6128435"/>
              <a:gd name="connsiteY109" fmla="*/ 4340435 h 6858000"/>
              <a:gd name="connsiteX110" fmla="*/ 5946705 w 6128435"/>
              <a:gd name="connsiteY110" fmla="*/ 4428051 h 6858000"/>
              <a:gd name="connsiteX111" fmla="*/ 5949261 w 6128435"/>
              <a:gd name="connsiteY111" fmla="*/ 4449185 h 6858000"/>
              <a:gd name="connsiteX112" fmla="*/ 5957504 w 6128435"/>
              <a:gd name="connsiteY112" fmla="*/ 4465911 h 6858000"/>
              <a:gd name="connsiteX113" fmla="*/ 5964689 w 6128435"/>
              <a:gd name="connsiteY113" fmla="*/ 4468532 h 6858000"/>
              <a:gd name="connsiteX114" fmla="*/ 5967062 w 6128435"/>
              <a:gd name="connsiteY114" fmla="*/ 4479923 h 6858000"/>
              <a:gd name="connsiteX115" fmla="*/ 5968960 w 6128435"/>
              <a:gd name="connsiteY115" fmla="*/ 4482655 h 6858000"/>
              <a:gd name="connsiteX116" fmla="*/ 5978567 w 6128435"/>
              <a:gd name="connsiteY116" fmla="*/ 4498605 h 6858000"/>
              <a:gd name="connsiteX117" fmla="*/ 5980106 w 6128435"/>
              <a:gd name="connsiteY117" fmla="*/ 4585087 h 6858000"/>
              <a:gd name="connsiteX118" fmla="*/ 5998138 w 6128435"/>
              <a:gd name="connsiteY118" fmla="*/ 4697518 h 6858000"/>
              <a:gd name="connsiteX119" fmla="*/ 6013516 w 6128435"/>
              <a:gd name="connsiteY119" fmla="*/ 4786619 h 6858000"/>
              <a:gd name="connsiteX120" fmla="*/ 6025404 w 6128435"/>
              <a:gd name="connsiteY120" fmla="*/ 4858148 h 6858000"/>
              <a:gd name="connsiteX121" fmla="*/ 6007749 w 6128435"/>
              <a:gd name="connsiteY121" fmla="*/ 4964715 h 6858000"/>
              <a:gd name="connsiteX122" fmla="*/ 6005269 w 6128435"/>
              <a:gd name="connsiteY122" fmla="*/ 5150567 h 6858000"/>
              <a:gd name="connsiteX123" fmla="*/ 6001127 w 6128435"/>
              <a:gd name="connsiteY123" fmla="*/ 5164609 h 6858000"/>
              <a:gd name="connsiteX124" fmla="*/ 5996647 w 6128435"/>
              <a:gd name="connsiteY124" fmla="*/ 5185640 h 6858000"/>
              <a:gd name="connsiteX125" fmla="*/ 5998514 w 6128435"/>
              <a:gd name="connsiteY125" fmla="*/ 5189673 h 6858000"/>
              <a:gd name="connsiteX126" fmla="*/ 5995970 w 6128435"/>
              <a:gd name="connsiteY126" fmla="*/ 5221547 h 6858000"/>
              <a:gd name="connsiteX127" fmla="*/ 5997218 w 6128435"/>
              <a:gd name="connsiteY127" fmla="*/ 5222031 h 6858000"/>
              <a:gd name="connsiteX128" fmla="*/ 6002116 w 6128435"/>
              <a:gd name="connsiteY128" fmla="*/ 5231223 h 6858000"/>
              <a:gd name="connsiteX129" fmla="*/ 6008541 w 6128435"/>
              <a:gd name="connsiteY129" fmla="*/ 5248680 h 6858000"/>
              <a:gd name="connsiteX130" fmla="*/ 6039260 w 6128435"/>
              <a:gd name="connsiteY130" fmla="*/ 5289518 h 6858000"/>
              <a:gd name="connsiteX131" fmla="*/ 6036748 w 6128435"/>
              <a:gd name="connsiteY131" fmla="*/ 5322752 h 6858000"/>
              <a:gd name="connsiteX132" fmla="*/ 6036943 w 6128435"/>
              <a:gd name="connsiteY132" fmla="*/ 5329480 h 6858000"/>
              <a:gd name="connsiteX133" fmla="*/ 6037236 w 6128435"/>
              <a:gd name="connsiteY133" fmla="*/ 5329634 h 6858000"/>
              <a:gd name="connsiteX134" fmla="*/ 6038019 w 6128435"/>
              <a:gd name="connsiteY134" fmla="*/ 5336764 h 6858000"/>
              <a:gd name="connsiteX135" fmla="*/ 6037298 w 6128435"/>
              <a:gd name="connsiteY135" fmla="*/ 5341753 h 6858000"/>
              <a:gd name="connsiteX136" fmla="*/ 6037677 w 6128435"/>
              <a:gd name="connsiteY136" fmla="*/ 5354807 h 6858000"/>
              <a:gd name="connsiteX137" fmla="*/ 6039728 w 6128435"/>
              <a:gd name="connsiteY137" fmla="*/ 5359416 h 6858000"/>
              <a:gd name="connsiteX138" fmla="*/ 6043311 w 6128435"/>
              <a:gd name="connsiteY138" fmla="*/ 5361407 h 6858000"/>
              <a:gd name="connsiteX139" fmla="*/ 6042954 w 6128435"/>
              <a:gd name="connsiteY139" fmla="*/ 5362576 h 6858000"/>
              <a:gd name="connsiteX140" fmla="*/ 6053435 w 6128435"/>
              <a:gd name="connsiteY140" fmla="*/ 5387547 h 6858000"/>
              <a:gd name="connsiteX141" fmla="*/ 6065933 w 6128435"/>
              <a:gd name="connsiteY141" fmla="*/ 5443002 h 6858000"/>
              <a:gd name="connsiteX142" fmla="*/ 6068640 w 6128435"/>
              <a:gd name="connsiteY142" fmla="*/ 5474503 h 6858000"/>
              <a:gd name="connsiteX143" fmla="*/ 6080922 w 6128435"/>
              <a:gd name="connsiteY143" fmla="*/ 5561070 h 6858000"/>
              <a:gd name="connsiteX144" fmla="*/ 6096949 w 6128435"/>
              <a:gd name="connsiteY144" fmla="*/ 5648179 h 6858000"/>
              <a:gd name="connsiteX145" fmla="*/ 6125703 w 6128435"/>
              <a:gd name="connsiteY145" fmla="*/ 5692894 h 6858000"/>
              <a:gd name="connsiteX146" fmla="*/ 6126670 w 6128435"/>
              <a:gd name="connsiteY146" fmla="*/ 5697882 h 6858000"/>
              <a:gd name="connsiteX147" fmla="*/ 6124061 w 6128435"/>
              <a:gd name="connsiteY147" fmla="*/ 5710294 h 6858000"/>
              <a:gd name="connsiteX148" fmla="*/ 6122213 w 6128435"/>
              <a:gd name="connsiteY148" fmla="*/ 5714762 h 6858000"/>
              <a:gd name="connsiteX149" fmla="*/ 6121353 w 6128435"/>
              <a:gd name="connsiteY149" fmla="*/ 5721725 h 6858000"/>
              <a:gd name="connsiteX150" fmla="*/ 6121607 w 6128435"/>
              <a:gd name="connsiteY150" fmla="*/ 5721959 h 6858000"/>
              <a:gd name="connsiteX151" fmla="*/ 6120262 w 6128435"/>
              <a:gd name="connsiteY151" fmla="*/ 5728358 h 6858000"/>
              <a:gd name="connsiteX152" fmla="*/ 6110194 w 6128435"/>
              <a:gd name="connsiteY152" fmla="*/ 5758853 h 6858000"/>
              <a:gd name="connsiteX153" fmla="*/ 6127519 w 6128435"/>
              <a:gd name="connsiteY153" fmla="*/ 5865775 h 6858000"/>
              <a:gd name="connsiteX154" fmla="*/ 6128435 w 6128435"/>
              <a:gd name="connsiteY154" fmla="*/ 5870164 h 6858000"/>
              <a:gd name="connsiteX155" fmla="*/ 6119217 w 6128435"/>
              <a:gd name="connsiteY155" fmla="*/ 5888542 h 6858000"/>
              <a:gd name="connsiteX156" fmla="*/ 6115966 w 6128435"/>
              <a:gd name="connsiteY156" fmla="*/ 5898387 h 6858000"/>
              <a:gd name="connsiteX157" fmla="*/ 6111924 w 6128435"/>
              <a:gd name="connsiteY157" fmla="*/ 5900444 h 6858000"/>
              <a:gd name="connsiteX158" fmla="*/ 6108716 w 6128435"/>
              <a:gd name="connsiteY158" fmla="*/ 5915345 h 6858000"/>
              <a:gd name="connsiteX159" fmla="*/ 6109524 w 6128435"/>
              <a:gd name="connsiteY159" fmla="*/ 5917328 h 6858000"/>
              <a:gd name="connsiteX160" fmla="*/ 6102493 w 6128435"/>
              <a:gd name="connsiteY160" fmla="*/ 5928602 h 6858000"/>
              <a:gd name="connsiteX161" fmla="*/ 6056863 w 6128435"/>
              <a:gd name="connsiteY161" fmla="*/ 6000643 h 6858000"/>
              <a:gd name="connsiteX162" fmla="*/ 6045436 w 6128435"/>
              <a:gd name="connsiteY162" fmla="*/ 6124480 h 6858000"/>
              <a:gd name="connsiteX163" fmla="*/ 6030489 w 6128435"/>
              <a:gd name="connsiteY163" fmla="*/ 6317666 h 6858000"/>
              <a:gd name="connsiteX164" fmla="*/ 6007492 w 6128435"/>
              <a:gd name="connsiteY164" fmla="*/ 6440818 h 6858000"/>
              <a:gd name="connsiteX165" fmla="*/ 6009467 w 6128435"/>
              <a:gd name="connsiteY165" fmla="*/ 6487076 h 6858000"/>
              <a:gd name="connsiteX166" fmla="*/ 5995064 w 6128435"/>
              <a:gd name="connsiteY166" fmla="*/ 6540791 h 6858000"/>
              <a:gd name="connsiteX167" fmla="*/ 5996309 w 6128435"/>
              <a:gd name="connsiteY167" fmla="*/ 6543961 h 6858000"/>
              <a:gd name="connsiteX168" fmla="*/ 5996048 w 6128435"/>
              <a:gd name="connsiteY168" fmla="*/ 6555444 h 6858000"/>
              <a:gd name="connsiteX169" fmla="*/ 6002524 w 6128435"/>
              <a:gd name="connsiteY169" fmla="*/ 6560188 h 6858000"/>
              <a:gd name="connsiteX170" fmla="*/ 6006823 w 6128435"/>
              <a:gd name="connsiteY170" fmla="*/ 6578546 h 6858000"/>
              <a:gd name="connsiteX171" fmla="*/ 6004510 w 6128435"/>
              <a:gd name="connsiteY171" fmla="*/ 6599256 h 6858000"/>
              <a:gd name="connsiteX172" fmla="*/ 5986207 w 6128435"/>
              <a:gd name="connsiteY172" fmla="*/ 6695855 h 6858000"/>
              <a:gd name="connsiteX173" fmla="*/ 5979428 w 6128435"/>
              <a:gd name="connsiteY173" fmla="*/ 6754678 h 6858000"/>
              <a:gd name="connsiteX174" fmla="*/ 5983398 w 6128435"/>
              <a:gd name="connsiteY174" fmla="*/ 6778641 h 6858000"/>
              <a:gd name="connsiteX175" fmla="*/ 5984543 w 6128435"/>
              <a:gd name="connsiteY175" fmla="*/ 6811016 h 6858000"/>
              <a:gd name="connsiteX176" fmla="*/ 5981802 w 6128435"/>
              <a:gd name="connsiteY176" fmla="*/ 6838578 h 6858000"/>
              <a:gd name="connsiteX177" fmla="*/ 5979671 w 6128435"/>
              <a:gd name="connsiteY177" fmla="*/ 6858000 h 6858000"/>
              <a:gd name="connsiteX178" fmla="*/ 0 w 6128435"/>
              <a:gd name="connsiteY178" fmla="*/ 6858000 h 6858000"/>
              <a:gd name="connsiteX179" fmla="*/ 0 w 6128435"/>
              <a:gd name="connsiteY17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71650 w 6128435"/>
              <a:gd name="connsiteY47" fmla="*/ 2440467 h 6858000"/>
              <a:gd name="connsiteX48" fmla="*/ 5271438 w 6128435"/>
              <a:gd name="connsiteY48" fmla="*/ 2447186 h 6858000"/>
              <a:gd name="connsiteX49" fmla="*/ 5271722 w 6128435"/>
              <a:gd name="connsiteY49" fmla="*/ 2447359 h 6858000"/>
              <a:gd name="connsiteX50" fmla="*/ 5272069 w 6128435"/>
              <a:gd name="connsiteY50" fmla="*/ 2454523 h 6858000"/>
              <a:gd name="connsiteX51" fmla="*/ 5271049 w 6128435"/>
              <a:gd name="connsiteY51" fmla="*/ 2459442 h 6858000"/>
              <a:gd name="connsiteX52" fmla="*/ 5307538 w 6128435"/>
              <a:gd name="connsiteY52" fmla="*/ 2514685 h 6858000"/>
              <a:gd name="connsiteX53" fmla="*/ 5337604 w 6128435"/>
              <a:gd name="connsiteY53" fmla="*/ 2597632 h 6858000"/>
              <a:gd name="connsiteX54" fmla="*/ 5407503 w 6128435"/>
              <a:gd name="connsiteY54" fmla="*/ 2786290 h 6858000"/>
              <a:gd name="connsiteX55" fmla="*/ 5407356 w 6128435"/>
              <a:gd name="connsiteY55" fmla="*/ 2787545 h 6858000"/>
              <a:gd name="connsiteX56" fmla="*/ 5411130 w 6128435"/>
              <a:gd name="connsiteY56" fmla="*/ 2788640 h 6858000"/>
              <a:gd name="connsiteX57" fmla="*/ 5416439 w 6128435"/>
              <a:gd name="connsiteY57" fmla="*/ 2805666 h 6858000"/>
              <a:gd name="connsiteX58" fmla="*/ 5416589 w 6128435"/>
              <a:gd name="connsiteY58" fmla="*/ 2810822 h 6858000"/>
              <a:gd name="connsiteX59" fmla="*/ 5418542 w 6128435"/>
              <a:gd name="connsiteY59" fmla="*/ 2817745 h 6858000"/>
              <a:gd name="connsiteX60" fmla="*/ 5418847 w 6128435"/>
              <a:gd name="connsiteY60" fmla="*/ 2817825 h 6858000"/>
              <a:gd name="connsiteX61" fmla="*/ 5423364 w 6128435"/>
              <a:gd name="connsiteY61" fmla="*/ 2858292 h 6858000"/>
              <a:gd name="connsiteX62" fmla="*/ 5479298 w 6128435"/>
              <a:gd name="connsiteY62" fmla="*/ 2947791 h 6858000"/>
              <a:gd name="connsiteX63" fmla="*/ 5481770 w 6128435"/>
              <a:gd name="connsiteY63" fmla="*/ 2951352 h 6858000"/>
              <a:gd name="connsiteX64" fmla="*/ 5481013 w 6128435"/>
              <a:gd name="connsiteY64" fmla="*/ 2973461 h 6858000"/>
              <a:gd name="connsiteX65" fmla="*/ 5482045 w 6128435"/>
              <a:gd name="connsiteY65" fmla="*/ 2984371 h 6858000"/>
              <a:gd name="connsiteX66" fmla="*/ 5479405 w 6128435"/>
              <a:gd name="connsiteY66" fmla="*/ 2988507 h 6858000"/>
              <a:gd name="connsiteX67" fmla="*/ 5482415 w 6128435"/>
              <a:gd name="connsiteY67" fmla="*/ 3004079 h 6858000"/>
              <a:gd name="connsiteX68" fmla="*/ 5483865 w 6128435"/>
              <a:gd name="connsiteY68" fmla="*/ 3005467 h 6858000"/>
              <a:gd name="connsiteX69" fmla="*/ 5482236 w 6128435"/>
              <a:gd name="connsiteY69" fmla="*/ 3019791 h 6858000"/>
              <a:gd name="connsiteX70" fmla="*/ 5475895 w 6128435"/>
              <a:gd name="connsiteY70" fmla="*/ 3033578 h 6858000"/>
              <a:gd name="connsiteX71" fmla="*/ 5477595 w 6128435"/>
              <a:gd name="connsiteY71" fmla="*/ 3250534 h 6858000"/>
              <a:gd name="connsiteX72" fmla="*/ 5532836 w 6128435"/>
              <a:gd name="connsiteY72" fmla="*/ 3353840 h 6858000"/>
              <a:gd name="connsiteX73" fmla="*/ 5561229 w 6128435"/>
              <a:gd name="connsiteY73" fmla="*/ 3395784 h 6858000"/>
              <a:gd name="connsiteX74" fmla="*/ 5589758 w 6128435"/>
              <a:gd name="connsiteY74" fmla="*/ 3506453 h 6858000"/>
              <a:gd name="connsiteX75" fmla="*/ 5596144 w 6128435"/>
              <a:gd name="connsiteY75" fmla="*/ 3534624 h 6858000"/>
              <a:gd name="connsiteX76" fmla="*/ 5597750 w 6128435"/>
              <a:gd name="connsiteY76" fmla="*/ 3534129 h 6858000"/>
              <a:gd name="connsiteX77" fmla="*/ 5599700 w 6128435"/>
              <a:gd name="connsiteY77" fmla="*/ 3547221 h 6858000"/>
              <a:gd name="connsiteX78" fmla="*/ 5615031 w 6128435"/>
              <a:gd name="connsiteY78" fmla="*/ 3557482 h 6858000"/>
              <a:gd name="connsiteX79" fmla="*/ 5618377 w 6128435"/>
              <a:gd name="connsiteY79" fmla="*/ 3588431 h 6858000"/>
              <a:gd name="connsiteX80" fmla="*/ 5612155 w 6128435"/>
              <a:gd name="connsiteY80" fmla="*/ 3589869 h 6858000"/>
              <a:gd name="connsiteX81" fmla="*/ 5620843 w 6128435"/>
              <a:gd name="connsiteY81" fmla="*/ 3606745 h 6858000"/>
              <a:gd name="connsiteX82" fmla="*/ 5655472 w 6128435"/>
              <a:gd name="connsiteY82" fmla="*/ 3678877 h 6858000"/>
              <a:gd name="connsiteX83" fmla="*/ 5680448 w 6128435"/>
              <a:gd name="connsiteY83" fmla="*/ 3717760 h 6858000"/>
              <a:gd name="connsiteX84" fmla="*/ 5683015 w 6128435"/>
              <a:gd name="connsiteY84" fmla="*/ 3762025 h 6858000"/>
              <a:gd name="connsiteX85" fmla="*/ 5696643 w 6128435"/>
              <a:gd name="connsiteY85" fmla="*/ 3773888 h 6858000"/>
              <a:gd name="connsiteX86" fmla="*/ 5699203 w 6128435"/>
              <a:gd name="connsiteY86" fmla="*/ 3775823 h 6858000"/>
              <a:gd name="connsiteX87" fmla="*/ 5704824 w 6128435"/>
              <a:gd name="connsiteY87" fmla="*/ 3785966 h 6858000"/>
              <a:gd name="connsiteX88" fmla="*/ 5712204 w 6128435"/>
              <a:gd name="connsiteY88" fmla="*/ 3785830 h 6858000"/>
              <a:gd name="connsiteX89" fmla="*/ 5724816 w 6128435"/>
              <a:gd name="connsiteY89" fmla="*/ 3798949 h 6858000"/>
              <a:gd name="connsiteX90" fmla="*/ 5733539 w 6128435"/>
              <a:gd name="connsiteY90" fmla="*/ 3818457 h 6858000"/>
              <a:gd name="connsiteX91" fmla="*/ 5768491 w 6128435"/>
              <a:gd name="connsiteY91" fmla="*/ 3914399 h 6858000"/>
              <a:gd name="connsiteX92" fmla="*/ 5793123 w 6128435"/>
              <a:gd name="connsiteY92" fmla="*/ 3969952 h 6858000"/>
              <a:gd name="connsiteX93" fmla="*/ 5808321 w 6128435"/>
              <a:gd name="connsiteY93" fmla="*/ 3988153 h 6858000"/>
              <a:gd name="connsiteX94" fmla="*/ 5825621 w 6128435"/>
              <a:gd name="connsiteY94" fmla="*/ 4015525 h 6858000"/>
              <a:gd name="connsiteX95" fmla="*/ 5860672 w 6128435"/>
              <a:gd name="connsiteY95" fmla="*/ 4061579 h 6858000"/>
              <a:gd name="connsiteX96" fmla="*/ 5872173 w 6128435"/>
              <a:gd name="connsiteY96" fmla="*/ 4088497 h 6858000"/>
              <a:gd name="connsiteX97" fmla="*/ 5883705 w 6128435"/>
              <a:gd name="connsiteY97" fmla="*/ 4101899 h 6858000"/>
              <a:gd name="connsiteX98" fmla="*/ 5885314 w 6128435"/>
              <a:gd name="connsiteY98" fmla="*/ 4108387 h 6858000"/>
              <a:gd name="connsiteX99" fmla="*/ 5894095 w 6128435"/>
              <a:gd name="connsiteY99" fmla="*/ 4128857 h 6858000"/>
              <a:gd name="connsiteX100" fmla="*/ 5898339 w 6128435"/>
              <a:gd name="connsiteY100" fmla="*/ 4140800 h 6858000"/>
              <a:gd name="connsiteX101" fmla="*/ 5899734 w 6128435"/>
              <a:gd name="connsiteY101" fmla="*/ 4145632 h 6858000"/>
              <a:gd name="connsiteX102" fmla="*/ 5897098 w 6128435"/>
              <a:gd name="connsiteY102" fmla="*/ 4157819 h 6858000"/>
              <a:gd name="connsiteX103" fmla="*/ 5903513 w 6128435"/>
              <a:gd name="connsiteY103" fmla="*/ 4187661 h 6858000"/>
              <a:gd name="connsiteX104" fmla="*/ 5917114 w 6128435"/>
              <a:gd name="connsiteY104" fmla="*/ 4213096 h 6858000"/>
              <a:gd name="connsiteX105" fmla="*/ 5921153 w 6128435"/>
              <a:gd name="connsiteY105" fmla="*/ 4236222 h 6858000"/>
              <a:gd name="connsiteX106" fmla="*/ 5924233 w 6128435"/>
              <a:gd name="connsiteY106" fmla="*/ 4242060 h 6858000"/>
              <a:gd name="connsiteX107" fmla="*/ 5928910 w 6128435"/>
              <a:gd name="connsiteY107" fmla="*/ 4300973 h 6858000"/>
              <a:gd name="connsiteX108" fmla="*/ 5939320 w 6128435"/>
              <a:gd name="connsiteY108" fmla="*/ 4340435 h 6858000"/>
              <a:gd name="connsiteX109" fmla="*/ 5946705 w 6128435"/>
              <a:gd name="connsiteY109" fmla="*/ 4428051 h 6858000"/>
              <a:gd name="connsiteX110" fmla="*/ 5949261 w 6128435"/>
              <a:gd name="connsiteY110" fmla="*/ 4449185 h 6858000"/>
              <a:gd name="connsiteX111" fmla="*/ 5957504 w 6128435"/>
              <a:gd name="connsiteY111" fmla="*/ 4465911 h 6858000"/>
              <a:gd name="connsiteX112" fmla="*/ 5964689 w 6128435"/>
              <a:gd name="connsiteY112" fmla="*/ 4468532 h 6858000"/>
              <a:gd name="connsiteX113" fmla="*/ 5967062 w 6128435"/>
              <a:gd name="connsiteY113" fmla="*/ 4479923 h 6858000"/>
              <a:gd name="connsiteX114" fmla="*/ 5968960 w 6128435"/>
              <a:gd name="connsiteY114" fmla="*/ 4482655 h 6858000"/>
              <a:gd name="connsiteX115" fmla="*/ 5978567 w 6128435"/>
              <a:gd name="connsiteY115" fmla="*/ 4498605 h 6858000"/>
              <a:gd name="connsiteX116" fmla="*/ 5980106 w 6128435"/>
              <a:gd name="connsiteY116" fmla="*/ 4585087 h 6858000"/>
              <a:gd name="connsiteX117" fmla="*/ 5998138 w 6128435"/>
              <a:gd name="connsiteY117" fmla="*/ 4697518 h 6858000"/>
              <a:gd name="connsiteX118" fmla="*/ 6013516 w 6128435"/>
              <a:gd name="connsiteY118" fmla="*/ 4786619 h 6858000"/>
              <a:gd name="connsiteX119" fmla="*/ 6025404 w 6128435"/>
              <a:gd name="connsiteY119" fmla="*/ 4858148 h 6858000"/>
              <a:gd name="connsiteX120" fmla="*/ 6007749 w 6128435"/>
              <a:gd name="connsiteY120" fmla="*/ 4964715 h 6858000"/>
              <a:gd name="connsiteX121" fmla="*/ 6005269 w 6128435"/>
              <a:gd name="connsiteY121" fmla="*/ 5150567 h 6858000"/>
              <a:gd name="connsiteX122" fmla="*/ 6001127 w 6128435"/>
              <a:gd name="connsiteY122" fmla="*/ 5164609 h 6858000"/>
              <a:gd name="connsiteX123" fmla="*/ 5996647 w 6128435"/>
              <a:gd name="connsiteY123" fmla="*/ 5185640 h 6858000"/>
              <a:gd name="connsiteX124" fmla="*/ 5998514 w 6128435"/>
              <a:gd name="connsiteY124" fmla="*/ 5189673 h 6858000"/>
              <a:gd name="connsiteX125" fmla="*/ 5995970 w 6128435"/>
              <a:gd name="connsiteY125" fmla="*/ 5221547 h 6858000"/>
              <a:gd name="connsiteX126" fmla="*/ 5997218 w 6128435"/>
              <a:gd name="connsiteY126" fmla="*/ 5222031 h 6858000"/>
              <a:gd name="connsiteX127" fmla="*/ 6002116 w 6128435"/>
              <a:gd name="connsiteY127" fmla="*/ 5231223 h 6858000"/>
              <a:gd name="connsiteX128" fmla="*/ 6008541 w 6128435"/>
              <a:gd name="connsiteY128" fmla="*/ 5248680 h 6858000"/>
              <a:gd name="connsiteX129" fmla="*/ 6039260 w 6128435"/>
              <a:gd name="connsiteY129" fmla="*/ 5289518 h 6858000"/>
              <a:gd name="connsiteX130" fmla="*/ 6036748 w 6128435"/>
              <a:gd name="connsiteY130" fmla="*/ 5322752 h 6858000"/>
              <a:gd name="connsiteX131" fmla="*/ 6036943 w 6128435"/>
              <a:gd name="connsiteY131" fmla="*/ 5329480 h 6858000"/>
              <a:gd name="connsiteX132" fmla="*/ 6037236 w 6128435"/>
              <a:gd name="connsiteY132" fmla="*/ 5329634 h 6858000"/>
              <a:gd name="connsiteX133" fmla="*/ 6038019 w 6128435"/>
              <a:gd name="connsiteY133" fmla="*/ 5336764 h 6858000"/>
              <a:gd name="connsiteX134" fmla="*/ 6037298 w 6128435"/>
              <a:gd name="connsiteY134" fmla="*/ 5341753 h 6858000"/>
              <a:gd name="connsiteX135" fmla="*/ 6037677 w 6128435"/>
              <a:gd name="connsiteY135" fmla="*/ 5354807 h 6858000"/>
              <a:gd name="connsiteX136" fmla="*/ 6039728 w 6128435"/>
              <a:gd name="connsiteY136" fmla="*/ 5359416 h 6858000"/>
              <a:gd name="connsiteX137" fmla="*/ 6043311 w 6128435"/>
              <a:gd name="connsiteY137" fmla="*/ 5361407 h 6858000"/>
              <a:gd name="connsiteX138" fmla="*/ 6042954 w 6128435"/>
              <a:gd name="connsiteY138" fmla="*/ 5362576 h 6858000"/>
              <a:gd name="connsiteX139" fmla="*/ 6053435 w 6128435"/>
              <a:gd name="connsiteY139" fmla="*/ 5387547 h 6858000"/>
              <a:gd name="connsiteX140" fmla="*/ 6065933 w 6128435"/>
              <a:gd name="connsiteY140" fmla="*/ 5443002 h 6858000"/>
              <a:gd name="connsiteX141" fmla="*/ 6068640 w 6128435"/>
              <a:gd name="connsiteY141" fmla="*/ 5474503 h 6858000"/>
              <a:gd name="connsiteX142" fmla="*/ 6080922 w 6128435"/>
              <a:gd name="connsiteY142" fmla="*/ 5561070 h 6858000"/>
              <a:gd name="connsiteX143" fmla="*/ 6096949 w 6128435"/>
              <a:gd name="connsiteY143" fmla="*/ 5648179 h 6858000"/>
              <a:gd name="connsiteX144" fmla="*/ 6125703 w 6128435"/>
              <a:gd name="connsiteY144" fmla="*/ 5692894 h 6858000"/>
              <a:gd name="connsiteX145" fmla="*/ 6126670 w 6128435"/>
              <a:gd name="connsiteY145" fmla="*/ 5697882 h 6858000"/>
              <a:gd name="connsiteX146" fmla="*/ 6124061 w 6128435"/>
              <a:gd name="connsiteY146" fmla="*/ 5710294 h 6858000"/>
              <a:gd name="connsiteX147" fmla="*/ 6122213 w 6128435"/>
              <a:gd name="connsiteY147" fmla="*/ 5714762 h 6858000"/>
              <a:gd name="connsiteX148" fmla="*/ 6121353 w 6128435"/>
              <a:gd name="connsiteY148" fmla="*/ 5721725 h 6858000"/>
              <a:gd name="connsiteX149" fmla="*/ 6121607 w 6128435"/>
              <a:gd name="connsiteY149" fmla="*/ 5721959 h 6858000"/>
              <a:gd name="connsiteX150" fmla="*/ 6120262 w 6128435"/>
              <a:gd name="connsiteY150" fmla="*/ 5728358 h 6858000"/>
              <a:gd name="connsiteX151" fmla="*/ 6110194 w 6128435"/>
              <a:gd name="connsiteY151" fmla="*/ 5758853 h 6858000"/>
              <a:gd name="connsiteX152" fmla="*/ 6127519 w 6128435"/>
              <a:gd name="connsiteY152" fmla="*/ 5865775 h 6858000"/>
              <a:gd name="connsiteX153" fmla="*/ 6128435 w 6128435"/>
              <a:gd name="connsiteY153" fmla="*/ 5870164 h 6858000"/>
              <a:gd name="connsiteX154" fmla="*/ 6119217 w 6128435"/>
              <a:gd name="connsiteY154" fmla="*/ 5888542 h 6858000"/>
              <a:gd name="connsiteX155" fmla="*/ 6115966 w 6128435"/>
              <a:gd name="connsiteY155" fmla="*/ 5898387 h 6858000"/>
              <a:gd name="connsiteX156" fmla="*/ 6111924 w 6128435"/>
              <a:gd name="connsiteY156" fmla="*/ 5900444 h 6858000"/>
              <a:gd name="connsiteX157" fmla="*/ 6108716 w 6128435"/>
              <a:gd name="connsiteY157" fmla="*/ 5915345 h 6858000"/>
              <a:gd name="connsiteX158" fmla="*/ 6109524 w 6128435"/>
              <a:gd name="connsiteY158" fmla="*/ 5917328 h 6858000"/>
              <a:gd name="connsiteX159" fmla="*/ 6102493 w 6128435"/>
              <a:gd name="connsiteY159" fmla="*/ 5928602 h 6858000"/>
              <a:gd name="connsiteX160" fmla="*/ 6056863 w 6128435"/>
              <a:gd name="connsiteY160" fmla="*/ 6000643 h 6858000"/>
              <a:gd name="connsiteX161" fmla="*/ 6045436 w 6128435"/>
              <a:gd name="connsiteY161" fmla="*/ 6124480 h 6858000"/>
              <a:gd name="connsiteX162" fmla="*/ 6030489 w 6128435"/>
              <a:gd name="connsiteY162" fmla="*/ 6317666 h 6858000"/>
              <a:gd name="connsiteX163" fmla="*/ 6007492 w 6128435"/>
              <a:gd name="connsiteY163" fmla="*/ 6440818 h 6858000"/>
              <a:gd name="connsiteX164" fmla="*/ 6009467 w 6128435"/>
              <a:gd name="connsiteY164" fmla="*/ 6487076 h 6858000"/>
              <a:gd name="connsiteX165" fmla="*/ 5995064 w 6128435"/>
              <a:gd name="connsiteY165" fmla="*/ 6540791 h 6858000"/>
              <a:gd name="connsiteX166" fmla="*/ 5996309 w 6128435"/>
              <a:gd name="connsiteY166" fmla="*/ 6543961 h 6858000"/>
              <a:gd name="connsiteX167" fmla="*/ 5996048 w 6128435"/>
              <a:gd name="connsiteY167" fmla="*/ 6555444 h 6858000"/>
              <a:gd name="connsiteX168" fmla="*/ 6002524 w 6128435"/>
              <a:gd name="connsiteY168" fmla="*/ 6560188 h 6858000"/>
              <a:gd name="connsiteX169" fmla="*/ 6006823 w 6128435"/>
              <a:gd name="connsiteY169" fmla="*/ 6578546 h 6858000"/>
              <a:gd name="connsiteX170" fmla="*/ 6004510 w 6128435"/>
              <a:gd name="connsiteY170" fmla="*/ 6599256 h 6858000"/>
              <a:gd name="connsiteX171" fmla="*/ 5986207 w 6128435"/>
              <a:gd name="connsiteY171" fmla="*/ 6695855 h 6858000"/>
              <a:gd name="connsiteX172" fmla="*/ 5979428 w 6128435"/>
              <a:gd name="connsiteY172" fmla="*/ 6754678 h 6858000"/>
              <a:gd name="connsiteX173" fmla="*/ 5983398 w 6128435"/>
              <a:gd name="connsiteY173" fmla="*/ 6778641 h 6858000"/>
              <a:gd name="connsiteX174" fmla="*/ 5984543 w 6128435"/>
              <a:gd name="connsiteY174" fmla="*/ 6811016 h 6858000"/>
              <a:gd name="connsiteX175" fmla="*/ 5981802 w 6128435"/>
              <a:gd name="connsiteY175" fmla="*/ 6838578 h 6858000"/>
              <a:gd name="connsiteX176" fmla="*/ 5979671 w 6128435"/>
              <a:gd name="connsiteY176" fmla="*/ 6858000 h 6858000"/>
              <a:gd name="connsiteX177" fmla="*/ 0 w 6128435"/>
              <a:gd name="connsiteY177" fmla="*/ 6858000 h 6858000"/>
              <a:gd name="connsiteX178" fmla="*/ 0 w 6128435"/>
              <a:gd name="connsiteY17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98758 w 6128435"/>
              <a:gd name="connsiteY45" fmla="*/ 2375971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8758 w 6128435"/>
              <a:gd name="connsiteY44" fmla="*/ 2375971 h 6858000"/>
              <a:gd name="connsiteX45" fmla="*/ 5271650 w 6128435"/>
              <a:gd name="connsiteY45" fmla="*/ 2440467 h 6858000"/>
              <a:gd name="connsiteX46" fmla="*/ 5271438 w 6128435"/>
              <a:gd name="connsiteY46" fmla="*/ 2447186 h 6858000"/>
              <a:gd name="connsiteX47" fmla="*/ 5271722 w 6128435"/>
              <a:gd name="connsiteY47" fmla="*/ 2447359 h 6858000"/>
              <a:gd name="connsiteX48" fmla="*/ 5272069 w 6128435"/>
              <a:gd name="connsiteY48" fmla="*/ 2454523 h 6858000"/>
              <a:gd name="connsiteX49" fmla="*/ 5271049 w 6128435"/>
              <a:gd name="connsiteY49" fmla="*/ 2459442 h 6858000"/>
              <a:gd name="connsiteX50" fmla="*/ 5307538 w 6128435"/>
              <a:gd name="connsiteY50" fmla="*/ 2514685 h 6858000"/>
              <a:gd name="connsiteX51" fmla="*/ 5337604 w 6128435"/>
              <a:gd name="connsiteY51" fmla="*/ 2597632 h 6858000"/>
              <a:gd name="connsiteX52" fmla="*/ 5407503 w 6128435"/>
              <a:gd name="connsiteY52" fmla="*/ 2786290 h 6858000"/>
              <a:gd name="connsiteX53" fmla="*/ 5407356 w 6128435"/>
              <a:gd name="connsiteY53" fmla="*/ 2787545 h 6858000"/>
              <a:gd name="connsiteX54" fmla="*/ 5411130 w 6128435"/>
              <a:gd name="connsiteY54" fmla="*/ 2788640 h 6858000"/>
              <a:gd name="connsiteX55" fmla="*/ 5416439 w 6128435"/>
              <a:gd name="connsiteY55" fmla="*/ 2805666 h 6858000"/>
              <a:gd name="connsiteX56" fmla="*/ 5416589 w 6128435"/>
              <a:gd name="connsiteY56" fmla="*/ 2810822 h 6858000"/>
              <a:gd name="connsiteX57" fmla="*/ 5418542 w 6128435"/>
              <a:gd name="connsiteY57" fmla="*/ 2817745 h 6858000"/>
              <a:gd name="connsiteX58" fmla="*/ 5418847 w 6128435"/>
              <a:gd name="connsiteY58" fmla="*/ 2817825 h 6858000"/>
              <a:gd name="connsiteX59" fmla="*/ 5423364 w 6128435"/>
              <a:gd name="connsiteY59" fmla="*/ 2858292 h 6858000"/>
              <a:gd name="connsiteX60" fmla="*/ 5479298 w 6128435"/>
              <a:gd name="connsiteY60" fmla="*/ 2947791 h 6858000"/>
              <a:gd name="connsiteX61" fmla="*/ 5481770 w 6128435"/>
              <a:gd name="connsiteY61" fmla="*/ 2951352 h 6858000"/>
              <a:gd name="connsiteX62" fmla="*/ 5481013 w 6128435"/>
              <a:gd name="connsiteY62" fmla="*/ 2973461 h 6858000"/>
              <a:gd name="connsiteX63" fmla="*/ 5482045 w 6128435"/>
              <a:gd name="connsiteY63" fmla="*/ 2984371 h 6858000"/>
              <a:gd name="connsiteX64" fmla="*/ 5479405 w 6128435"/>
              <a:gd name="connsiteY64" fmla="*/ 2988507 h 6858000"/>
              <a:gd name="connsiteX65" fmla="*/ 5482415 w 6128435"/>
              <a:gd name="connsiteY65" fmla="*/ 3004079 h 6858000"/>
              <a:gd name="connsiteX66" fmla="*/ 5483865 w 6128435"/>
              <a:gd name="connsiteY66" fmla="*/ 3005467 h 6858000"/>
              <a:gd name="connsiteX67" fmla="*/ 5482236 w 6128435"/>
              <a:gd name="connsiteY67" fmla="*/ 3019791 h 6858000"/>
              <a:gd name="connsiteX68" fmla="*/ 5475895 w 6128435"/>
              <a:gd name="connsiteY68" fmla="*/ 3033578 h 6858000"/>
              <a:gd name="connsiteX69" fmla="*/ 5477595 w 6128435"/>
              <a:gd name="connsiteY69" fmla="*/ 3250534 h 6858000"/>
              <a:gd name="connsiteX70" fmla="*/ 5532836 w 6128435"/>
              <a:gd name="connsiteY70" fmla="*/ 3353840 h 6858000"/>
              <a:gd name="connsiteX71" fmla="*/ 5561229 w 6128435"/>
              <a:gd name="connsiteY71" fmla="*/ 3395784 h 6858000"/>
              <a:gd name="connsiteX72" fmla="*/ 5589758 w 6128435"/>
              <a:gd name="connsiteY72" fmla="*/ 3506453 h 6858000"/>
              <a:gd name="connsiteX73" fmla="*/ 5596144 w 6128435"/>
              <a:gd name="connsiteY73" fmla="*/ 3534624 h 6858000"/>
              <a:gd name="connsiteX74" fmla="*/ 5597750 w 6128435"/>
              <a:gd name="connsiteY74" fmla="*/ 3534129 h 6858000"/>
              <a:gd name="connsiteX75" fmla="*/ 5599700 w 6128435"/>
              <a:gd name="connsiteY75" fmla="*/ 3547221 h 6858000"/>
              <a:gd name="connsiteX76" fmla="*/ 5615031 w 6128435"/>
              <a:gd name="connsiteY76" fmla="*/ 3557482 h 6858000"/>
              <a:gd name="connsiteX77" fmla="*/ 5618377 w 6128435"/>
              <a:gd name="connsiteY77" fmla="*/ 3588431 h 6858000"/>
              <a:gd name="connsiteX78" fmla="*/ 5612155 w 6128435"/>
              <a:gd name="connsiteY78" fmla="*/ 3589869 h 6858000"/>
              <a:gd name="connsiteX79" fmla="*/ 5620843 w 6128435"/>
              <a:gd name="connsiteY79" fmla="*/ 3606745 h 6858000"/>
              <a:gd name="connsiteX80" fmla="*/ 5655472 w 6128435"/>
              <a:gd name="connsiteY80" fmla="*/ 3678877 h 6858000"/>
              <a:gd name="connsiteX81" fmla="*/ 5680448 w 6128435"/>
              <a:gd name="connsiteY81" fmla="*/ 3717760 h 6858000"/>
              <a:gd name="connsiteX82" fmla="*/ 5683015 w 6128435"/>
              <a:gd name="connsiteY82" fmla="*/ 3762025 h 6858000"/>
              <a:gd name="connsiteX83" fmla="*/ 5696643 w 6128435"/>
              <a:gd name="connsiteY83" fmla="*/ 3773888 h 6858000"/>
              <a:gd name="connsiteX84" fmla="*/ 5699203 w 6128435"/>
              <a:gd name="connsiteY84" fmla="*/ 3775823 h 6858000"/>
              <a:gd name="connsiteX85" fmla="*/ 5704824 w 6128435"/>
              <a:gd name="connsiteY85" fmla="*/ 3785966 h 6858000"/>
              <a:gd name="connsiteX86" fmla="*/ 5712204 w 6128435"/>
              <a:gd name="connsiteY86" fmla="*/ 3785830 h 6858000"/>
              <a:gd name="connsiteX87" fmla="*/ 5724816 w 6128435"/>
              <a:gd name="connsiteY87" fmla="*/ 3798949 h 6858000"/>
              <a:gd name="connsiteX88" fmla="*/ 5733539 w 6128435"/>
              <a:gd name="connsiteY88" fmla="*/ 3818457 h 6858000"/>
              <a:gd name="connsiteX89" fmla="*/ 5768491 w 6128435"/>
              <a:gd name="connsiteY89" fmla="*/ 3914399 h 6858000"/>
              <a:gd name="connsiteX90" fmla="*/ 5793123 w 6128435"/>
              <a:gd name="connsiteY90" fmla="*/ 3969952 h 6858000"/>
              <a:gd name="connsiteX91" fmla="*/ 5808321 w 6128435"/>
              <a:gd name="connsiteY91" fmla="*/ 3988153 h 6858000"/>
              <a:gd name="connsiteX92" fmla="*/ 5825621 w 6128435"/>
              <a:gd name="connsiteY92" fmla="*/ 4015525 h 6858000"/>
              <a:gd name="connsiteX93" fmla="*/ 5860672 w 6128435"/>
              <a:gd name="connsiteY93" fmla="*/ 4061579 h 6858000"/>
              <a:gd name="connsiteX94" fmla="*/ 5872173 w 6128435"/>
              <a:gd name="connsiteY94" fmla="*/ 4088497 h 6858000"/>
              <a:gd name="connsiteX95" fmla="*/ 5883705 w 6128435"/>
              <a:gd name="connsiteY95" fmla="*/ 4101899 h 6858000"/>
              <a:gd name="connsiteX96" fmla="*/ 5885314 w 6128435"/>
              <a:gd name="connsiteY96" fmla="*/ 4108387 h 6858000"/>
              <a:gd name="connsiteX97" fmla="*/ 5894095 w 6128435"/>
              <a:gd name="connsiteY97" fmla="*/ 4128857 h 6858000"/>
              <a:gd name="connsiteX98" fmla="*/ 5898339 w 6128435"/>
              <a:gd name="connsiteY98" fmla="*/ 4140800 h 6858000"/>
              <a:gd name="connsiteX99" fmla="*/ 5899734 w 6128435"/>
              <a:gd name="connsiteY99" fmla="*/ 4145632 h 6858000"/>
              <a:gd name="connsiteX100" fmla="*/ 5897098 w 6128435"/>
              <a:gd name="connsiteY100" fmla="*/ 4157819 h 6858000"/>
              <a:gd name="connsiteX101" fmla="*/ 5903513 w 6128435"/>
              <a:gd name="connsiteY101" fmla="*/ 4187661 h 6858000"/>
              <a:gd name="connsiteX102" fmla="*/ 5917114 w 6128435"/>
              <a:gd name="connsiteY102" fmla="*/ 4213096 h 6858000"/>
              <a:gd name="connsiteX103" fmla="*/ 5921153 w 6128435"/>
              <a:gd name="connsiteY103" fmla="*/ 4236222 h 6858000"/>
              <a:gd name="connsiteX104" fmla="*/ 5924233 w 6128435"/>
              <a:gd name="connsiteY104" fmla="*/ 4242060 h 6858000"/>
              <a:gd name="connsiteX105" fmla="*/ 5928910 w 6128435"/>
              <a:gd name="connsiteY105" fmla="*/ 4300973 h 6858000"/>
              <a:gd name="connsiteX106" fmla="*/ 5939320 w 6128435"/>
              <a:gd name="connsiteY106" fmla="*/ 4340435 h 6858000"/>
              <a:gd name="connsiteX107" fmla="*/ 5946705 w 6128435"/>
              <a:gd name="connsiteY107" fmla="*/ 4428051 h 6858000"/>
              <a:gd name="connsiteX108" fmla="*/ 5949261 w 6128435"/>
              <a:gd name="connsiteY108" fmla="*/ 4449185 h 6858000"/>
              <a:gd name="connsiteX109" fmla="*/ 5957504 w 6128435"/>
              <a:gd name="connsiteY109" fmla="*/ 4465911 h 6858000"/>
              <a:gd name="connsiteX110" fmla="*/ 5964689 w 6128435"/>
              <a:gd name="connsiteY110" fmla="*/ 4468532 h 6858000"/>
              <a:gd name="connsiteX111" fmla="*/ 5967062 w 6128435"/>
              <a:gd name="connsiteY111" fmla="*/ 4479923 h 6858000"/>
              <a:gd name="connsiteX112" fmla="*/ 5968960 w 6128435"/>
              <a:gd name="connsiteY112" fmla="*/ 4482655 h 6858000"/>
              <a:gd name="connsiteX113" fmla="*/ 5978567 w 6128435"/>
              <a:gd name="connsiteY113" fmla="*/ 4498605 h 6858000"/>
              <a:gd name="connsiteX114" fmla="*/ 5980106 w 6128435"/>
              <a:gd name="connsiteY114" fmla="*/ 4585087 h 6858000"/>
              <a:gd name="connsiteX115" fmla="*/ 5998138 w 6128435"/>
              <a:gd name="connsiteY115" fmla="*/ 4697518 h 6858000"/>
              <a:gd name="connsiteX116" fmla="*/ 6013516 w 6128435"/>
              <a:gd name="connsiteY116" fmla="*/ 4786619 h 6858000"/>
              <a:gd name="connsiteX117" fmla="*/ 6025404 w 6128435"/>
              <a:gd name="connsiteY117" fmla="*/ 4858148 h 6858000"/>
              <a:gd name="connsiteX118" fmla="*/ 6007749 w 6128435"/>
              <a:gd name="connsiteY118" fmla="*/ 4964715 h 6858000"/>
              <a:gd name="connsiteX119" fmla="*/ 6005269 w 6128435"/>
              <a:gd name="connsiteY119" fmla="*/ 5150567 h 6858000"/>
              <a:gd name="connsiteX120" fmla="*/ 6001127 w 6128435"/>
              <a:gd name="connsiteY120" fmla="*/ 5164609 h 6858000"/>
              <a:gd name="connsiteX121" fmla="*/ 5996647 w 6128435"/>
              <a:gd name="connsiteY121" fmla="*/ 5185640 h 6858000"/>
              <a:gd name="connsiteX122" fmla="*/ 5998514 w 6128435"/>
              <a:gd name="connsiteY122" fmla="*/ 5189673 h 6858000"/>
              <a:gd name="connsiteX123" fmla="*/ 5995970 w 6128435"/>
              <a:gd name="connsiteY123" fmla="*/ 5221547 h 6858000"/>
              <a:gd name="connsiteX124" fmla="*/ 5997218 w 6128435"/>
              <a:gd name="connsiteY124" fmla="*/ 5222031 h 6858000"/>
              <a:gd name="connsiteX125" fmla="*/ 6002116 w 6128435"/>
              <a:gd name="connsiteY125" fmla="*/ 5231223 h 6858000"/>
              <a:gd name="connsiteX126" fmla="*/ 6008541 w 6128435"/>
              <a:gd name="connsiteY126" fmla="*/ 5248680 h 6858000"/>
              <a:gd name="connsiteX127" fmla="*/ 6039260 w 6128435"/>
              <a:gd name="connsiteY127" fmla="*/ 5289518 h 6858000"/>
              <a:gd name="connsiteX128" fmla="*/ 6036748 w 6128435"/>
              <a:gd name="connsiteY128" fmla="*/ 5322752 h 6858000"/>
              <a:gd name="connsiteX129" fmla="*/ 6036943 w 6128435"/>
              <a:gd name="connsiteY129" fmla="*/ 5329480 h 6858000"/>
              <a:gd name="connsiteX130" fmla="*/ 6037236 w 6128435"/>
              <a:gd name="connsiteY130" fmla="*/ 5329634 h 6858000"/>
              <a:gd name="connsiteX131" fmla="*/ 6038019 w 6128435"/>
              <a:gd name="connsiteY131" fmla="*/ 5336764 h 6858000"/>
              <a:gd name="connsiteX132" fmla="*/ 6037298 w 6128435"/>
              <a:gd name="connsiteY132" fmla="*/ 5341753 h 6858000"/>
              <a:gd name="connsiteX133" fmla="*/ 6037677 w 6128435"/>
              <a:gd name="connsiteY133" fmla="*/ 5354807 h 6858000"/>
              <a:gd name="connsiteX134" fmla="*/ 6039728 w 6128435"/>
              <a:gd name="connsiteY134" fmla="*/ 5359416 h 6858000"/>
              <a:gd name="connsiteX135" fmla="*/ 6043311 w 6128435"/>
              <a:gd name="connsiteY135" fmla="*/ 5361407 h 6858000"/>
              <a:gd name="connsiteX136" fmla="*/ 6042954 w 6128435"/>
              <a:gd name="connsiteY136" fmla="*/ 5362576 h 6858000"/>
              <a:gd name="connsiteX137" fmla="*/ 6053435 w 6128435"/>
              <a:gd name="connsiteY137" fmla="*/ 5387547 h 6858000"/>
              <a:gd name="connsiteX138" fmla="*/ 6065933 w 6128435"/>
              <a:gd name="connsiteY138" fmla="*/ 5443002 h 6858000"/>
              <a:gd name="connsiteX139" fmla="*/ 6068640 w 6128435"/>
              <a:gd name="connsiteY139" fmla="*/ 5474503 h 6858000"/>
              <a:gd name="connsiteX140" fmla="*/ 6080922 w 6128435"/>
              <a:gd name="connsiteY140" fmla="*/ 5561070 h 6858000"/>
              <a:gd name="connsiteX141" fmla="*/ 6096949 w 6128435"/>
              <a:gd name="connsiteY141" fmla="*/ 5648179 h 6858000"/>
              <a:gd name="connsiteX142" fmla="*/ 6125703 w 6128435"/>
              <a:gd name="connsiteY142" fmla="*/ 5692894 h 6858000"/>
              <a:gd name="connsiteX143" fmla="*/ 6126670 w 6128435"/>
              <a:gd name="connsiteY143" fmla="*/ 5697882 h 6858000"/>
              <a:gd name="connsiteX144" fmla="*/ 6124061 w 6128435"/>
              <a:gd name="connsiteY144" fmla="*/ 5710294 h 6858000"/>
              <a:gd name="connsiteX145" fmla="*/ 6122213 w 6128435"/>
              <a:gd name="connsiteY145" fmla="*/ 5714762 h 6858000"/>
              <a:gd name="connsiteX146" fmla="*/ 6121353 w 6128435"/>
              <a:gd name="connsiteY146" fmla="*/ 5721725 h 6858000"/>
              <a:gd name="connsiteX147" fmla="*/ 6121607 w 6128435"/>
              <a:gd name="connsiteY147" fmla="*/ 5721959 h 6858000"/>
              <a:gd name="connsiteX148" fmla="*/ 6120262 w 6128435"/>
              <a:gd name="connsiteY148" fmla="*/ 5728358 h 6858000"/>
              <a:gd name="connsiteX149" fmla="*/ 6110194 w 6128435"/>
              <a:gd name="connsiteY149" fmla="*/ 5758853 h 6858000"/>
              <a:gd name="connsiteX150" fmla="*/ 6127519 w 6128435"/>
              <a:gd name="connsiteY150" fmla="*/ 5865775 h 6858000"/>
              <a:gd name="connsiteX151" fmla="*/ 6128435 w 6128435"/>
              <a:gd name="connsiteY151" fmla="*/ 5870164 h 6858000"/>
              <a:gd name="connsiteX152" fmla="*/ 6119217 w 6128435"/>
              <a:gd name="connsiteY152" fmla="*/ 5888542 h 6858000"/>
              <a:gd name="connsiteX153" fmla="*/ 6115966 w 6128435"/>
              <a:gd name="connsiteY153" fmla="*/ 5898387 h 6858000"/>
              <a:gd name="connsiteX154" fmla="*/ 6111924 w 6128435"/>
              <a:gd name="connsiteY154" fmla="*/ 5900444 h 6858000"/>
              <a:gd name="connsiteX155" fmla="*/ 6108716 w 6128435"/>
              <a:gd name="connsiteY155" fmla="*/ 5915345 h 6858000"/>
              <a:gd name="connsiteX156" fmla="*/ 6109524 w 6128435"/>
              <a:gd name="connsiteY156" fmla="*/ 5917328 h 6858000"/>
              <a:gd name="connsiteX157" fmla="*/ 6102493 w 6128435"/>
              <a:gd name="connsiteY157" fmla="*/ 5928602 h 6858000"/>
              <a:gd name="connsiteX158" fmla="*/ 6056863 w 6128435"/>
              <a:gd name="connsiteY158" fmla="*/ 6000643 h 6858000"/>
              <a:gd name="connsiteX159" fmla="*/ 6045436 w 6128435"/>
              <a:gd name="connsiteY159" fmla="*/ 6124480 h 6858000"/>
              <a:gd name="connsiteX160" fmla="*/ 6030489 w 6128435"/>
              <a:gd name="connsiteY160" fmla="*/ 6317666 h 6858000"/>
              <a:gd name="connsiteX161" fmla="*/ 6007492 w 6128435"/>
              <a:gd name="connsiteY161" fmla="*/ 6440818 h 6858000"/>
              <a:gd name="connsiteX162" fmla="*/ 6009467 w 6128435"/>
              <a:gd name="connsiteY162" fmla="*/ 6487076 h 6858000"/>
              <a:gd name="connsiteX163" fmla="*/ 5995064 w 6128435"/>
              <a:gd name="connsiteY163" fmla="*/ 6540791 h 6858000"/>
              <a:gd name="connsiteX164" fmla="*/ 5996309 w 6128435"/>
              <a:gd name="connsiteY164" fmla="*/ 6543961 h 6858000"/>
              <a:gd name="connsiteX165" fmla="*/ 5996048 w 6128435"/>
              <a:gd name="connsiteY165" fmla="*/ 6555444 h 6858000"/>
              <a:gd name="connsiteX166" fmla="*/ 6002524 w 6128435"/>
              <a:gd name="connsiteY166" fmla="*/ 6560188 h 6858000"/>
              <a:gd name="connsiteX167" fmla="*/ 6006823 w 6128435"/>
              <a:gd name="connsiteY167" fmla="*/ 6578546 h 6858000"/>
              <a:gd name="connsiteX168" fmla="*/ 6004510 w 6128435"/>
              <a:gd name="connsiteY168" fmla="*/ 6599256 h 6858000"/>
              <a:gd name="connsiteX169" fmla="*/ 5986207 w 6128435"/>
              <a:gd name="connsiteY169" fmla="*/ 6695855 h 6858000"/>
              <a:gd name="connsiteX170" fmla="*/ 5979428 w 6128435"/>
              <a:gd name="connsiteY170" fmla="*/ 6754678 h 6858000"/>
              <a:gd name="connsiteX171" fmla="*/ 5983398 w 6128435"/>
              <a:gd name="connsiteY171" fmla="*/ 6778641 h 6858000"/>
              <a:gd name="connsiteX172" fmla="*/ 5984543 w 6128435"/>
              <a:gd name="connsiteY172" fmla="*/ 6811016 h 6858000"/>
              <a:gd name="connsiteX173" fmla="*/ 5981802 w 6128435"/>
              <a:gd name="connsiteY173" fmla="*/ 6838578 h 6858000"/>
              <a:gd name="connsiteX174" fmla="*/ 5979671 w 6128435"/>
              <a:gd name="connsiteY174" fmla="*/ 6858000 h 6858000"/>
              <a:gd name="connsiteX175" fmla="*/ 0 w 6128435"/>
              <a:gd name="connsiteY175" fmla="*/ 6858000 h 6858000"/>
              <a:gd name="connsiteX176" fmla="*/ 0 w 6128435"/>
              <a:gd name="connsiteY17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271049 w 6128435"/>
              <a:gd name="connsiteY48" fmla="*/ 2459442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04120 w 6128435"/>
              <a:gd name="connsiteY45" fmla="*/ 2435967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04120 w 6128435"/>
              <a:gd name="connsiteY44" fmla="*/ 2435967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37604 w 6128435"/>
              <a:gd name="connsiteY47" fmla="*/ 2597632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71263 w 6128435"/>
              <a:gd name="connsiteY47" fmla="*/ 2586413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81505 w 6128435"/>
              <a:gd name="connsiteY63" fmla="*/ 3095286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79405 w 6128435"/>
              <a:gd name="connsiteY58" fmla="*/ 2988507 h 6858000"/>
              <a:gd name="connsiteX59" fmla="*/ 5482415 w 6128435"/>
              <a:gd name="connsiteY59" fmla="*/ 3004079 h 6858000"/>
              <a:gd name="connsiteX60" fmla="*/ 5483865 w 6128435"/>
              <a:gd name="connsiteY60" fmla="*/ 3005467 h 6858000"/>
              <a:gd name="connsiteX61" fmla="*/ 5482236 w 6128435"/>
              <a:gd name="connsiteY61" fmla="*/ 3019791 h 6858000"/>
              <a:gd name="connsiteX62" fmla="*/ 5481505 w 6128435"/>
              <a:gd name="connsiteY62" fmla="*/ 3095286 h 6858000"/>
              <a:gd name="connsiteX63" fmla="*/ 5477595 w 6128435"/>
              <a:gd name="connsiteY63" fmla="*/ 3250534 h 6858000"/>
              <a:gd name="connsiteX64" fmla="*/ 5532836 w 6128435"/>
              <a:gd name="connsiteY64" fmla="*/ 3353840 h 6858000"/>
              <a:gd name="connsiteX65" fmla="*/ 5561229 w 6128435"/>
              <a:gd name="connsiteY65" fmla="*/ 3395784 h 6858000"/>
              <a:gd name="connsiteX66" fmla="*/ 5589758 w 6128435"/>
              <a:gd name="connsiteY66" fmla="*/ 3506453 h 6858000"/>
              <a:gd name="connsiteX67" fmla="*/ 5596144 w 6128435"/>
              <a:gd name="connsiteY67" fmla="*/ 3534624 h 6858000"/>
              <a:gd name="connsiteX68" fmla="*/ 5597750 w 6128435"/>
              <a:gd name="connsiteY68" fmla="*/ 3534129 h 6858000"/>
              <a:gd name="connsiteX69" fmla="*/ 5599700 w 6128435"/>
              <a:gd name="connsiteY69" fmla="*/ 3547221 h 6858000"/>
              <a:gd name="connsiteX70" fmla="*/ 5615031 w 6128435"/>
              <a:gd name="connsiteY70" fmla="*/ 3557482 h 6858000"/>
              <a:gd name="connsiteX71" fmla="*/ 5618377 w 6128435"/>
              <a:gd name="connsiteY71" fmla="*/ 3588431 h 6858000"/>
              <a:gd name="connsiteX72" fmla="*/ 5612155 w 6128435"/>
              <a:gd name="connsiteY72" fmla="*/ 3589869 h 6858000"/>
              <a:gd name="connsiteX73" fmla="*/ 5620843 w 6128435"/>
              <a:gd name="connsiteY73" fmla="*/ 3606745 h 6858000"/>
              <a:gd name="connsiteX74" fmla="*/ 5655472 w 6128435"/>
              <a:gd name="connsiteY74" fmla="*/ 3678877 h 6858000"/>
              <a:gd name="connsiteX75" fmla="*/ 5680448 w 6128435"/>
              <a:gd name="connsiteY75" fmla="*/ 3717760 h 6858000"/>
              <a:gd name="connsiteX76" fmla="*/ 5683015 w 6128435"/>
              <a:gd name="connsiteY76" fmla="*/ 3762025 h 6858000"/>
              <a:gd name="connsiteX77" fmla="*/ 5696643 w 6128435"/>
              <a:gd name="connsiteY77" fmla="*/ 3773888 h 6858000"/>
              <a:gd name="connsiteX78" fmla="*/ 5699203 w 6128435"/>
              <a:gd name="connsiteY78" fmla="*/ 3775823 h 6858000"/>
              <a:gd name="connsiteX79" fmla="*/ 5704824 w 6128435"/>
              <a:gd name="connsiteY79" fmla="*/ 3785966 h 6858000"/>
              <a:gd name="connsiteX80" fmla="*/ 5712204 w 6128435"/>
              <a:gd name="connsiteY80" fmla="*/ 3785830 h 6858000"/>
              <a:gd name="connsiteX81" fmla="*/ 5724816 w 6128435"/>
              <a:gd name="connsiteY81" fmla="*/ 3798949 h 6858000"/>
              <a:gd name="connsiteX82" fmla="*/ 5733539 w 6128435"/>
              <a:gd name="connsiteY82" fmla="*/ 3818457 h 6858000"/>
              <a:gd name="connsiteX83" fmla="*/ 5768491 w 6128435"/>
              <a:gd name="connsiteY83" fmla="*/ 3914399 h 6858000"/>
              <a:gd name="connsiteX84" fmla="*/ 5793123 w 6128435"/>
              <a:gd name="connsiteY84" fmla="*/ 3969952 h 6858000"/>
              <a:gd name="connsiteX85" fmla="*/ 5808321 w 6128435"/>
              <a:gd name="connsiteY85" fmla="*/ 3988153 h 6858000"/>
              <a:gd name="connsiteX86" fmla="*/ 5825621 w 6128435"/>
              <a:gd name="connsiteY86" fmla="*/ 4015525 h 6858000"/>
              <a:gd name="connsiteX87" fmla="*/ 5860672 w 6128435"/>
              <a:gd name="connsiteY87" fmla="*/ 4061579 h 6858000"/>
              <a:gd name="connsiteX88" fmla="*/ 5872173 w 6128435"/>
              <a:gd name="connsiteY88" fmla="*/ 4088497 h 6858000"/>
              <a:gd name="connsiteX89" fmla="*/ 5883705 w 6128435"/>
              <a:gd name="connsiteY89" fmla="*/ 4101899 h 6858000"/>
              <a:gd name="connsiteX90" fmla="*/ 5885314 w 6128435"/>
              <a:gd name="connsiteY90" fmla="*/ 4108387 h 6858000"/>
              <a:gd name="connsiteX91" fmla="*/ 5894095 w 6128435"/>
              <a:gd name="connsiteY91" fmla="*/ 4128857 h 6858000"/>
              <a:gd name="connsiteX92" fmla="*/ 5898339 w 6128435"/>
              <a:gd name="connsiteY92" fmla="*/ 4140800 h 6858000"/>
              <a:gd name="connsiteX93" fmla="*/ 5899734 w 6128435"/>
              <a:gd name="connsiteY93" fmla="*/ 4145632 h 6858000"/>
              <a:gd name="connsiteX94" fmla="*/ 5897098 w 6128435"/>
              <a:gd name="connsiteY94" fmla="*/ 4157819 h 6858000"/>
              <a:gd name="connsiteX95" fmla="*/ 5903513 w 6128435"/>
              <a:gd name="connsiteY95" fmla="*/ 4187661 h 6858000"/>
              <a:gd name="connsiteX96" fmla="*/ 5917114 w 6128435"/>
              <a:gd name="connsiteY96" fmla="*/ 4213096 h 6858000"/>
              <a:gd name="connsiteX97" fmla="*/ 5921153 w 6128435"/>
              <a:gd name="connsiteY97" fmla="*/ 4236222 h 6858000"/>
              <a:gd name="connsiteX98" fmla="*/ 5924233 w 6128435"/>
              <a:gd name="connsiteY98" fmla="*/ 4242060 h 6858000"/>
              <a:gd name="connsiteX99" fmla="*/ 5928910 w 6128435"/>
              <a:gd name="connsiteY99" fmla="*/ 4300973 h 6858000"/>
              <a:gd name="connsiteX100" fmla="*/ 5939320 w 6128435"/>
              <a:gd name="connsiteY100" fmla="*/ 4340435 h 6858000"/>
              <a:gd name="connsiteX101" fmla="*/ 5946705 w 6128435"/>
              <a:gd name="connsiteY101" fmla="*/ 4428051 h 6858000"/>
              <a:gd name="connsiteX102" fmla="*/ 5949261 w 6128435"/>
              <a:gd name="connsiteY102" fmla="*/ 4449185 h 6858000"/>
              <a:gd name="connsiteX103" fmla="*/ 5957504 w 6128435"/>
              <a:gd name="connsiteY103" fmla="*/ 4465911 h 6858000"/>
              <a:gd name="connsiteX104" fmla="*/ 5964689 w 6128435"/>
              <a:gd name="connsiteY104" fmla="*/ 4468532 h 6858000"/>
              <a:gd name="connsiteX105" fmla="*/ 5967062 w 6128435"/>
              <a:gd name="connsiteY105" fmla="*/ 4479923 h 6858000"/>
              <a:gd name="connsiteX106" fmla="*/ 5968960 w 6128435"/>
              <a:gd name="connsiteY106" fmla="*/ 4482655 h 6858000"/>
              <a:gd name="connsiteX107" fmla="*/ 5978567 w 6128435"/>
              <a:gd name="connsiteY107" fmla="*/ 4498605 h 6858000"/>
              <a:gd name="connsiteX108" fmla="*/ 5980106 w 6128435"/>
              <a:gd name="connsiteY108" fmla="*/ 4585087 h 6858000"/>
              <a:gd name="connsiteX109" fmla="*/ 5998138 w 6128435"/>
              <a:gd name="connsiteY109" fmla="*/ 4697518 h 6858000"/>
              <a:gd name="connsiteX110" fmla="*/ 6013516 w 6128435"/>
              <a:gd name="connsiteY110" fmla="*/ 4786619 h 6858000"/>
              <a:gd name="connsiteX111" fmla="*/ 6025404 w 6128435"/>
              <a:gd name="connsiteY111" fmla="*/ 4858148 h 6858000"/>
              <a:gd name="connsiteX112" fmla="*/ 6007749 w 6128435"/>
              <a:gd name="connsiteY112" fmla="*/ 4964715 h 6858000"/>
              <a:gd name="connsiteX113" fmla="*/ 6005269 w 6128435"/>
              <a:gd name="connsiteY113" fmla="*/ 5150567 h 6858000"/>
              <a:gd name="connsiteX114" fmla="*/ 6001127 w 6128435"/>
              <a:gd name="connsiteY114" fmla="*/ 5164609 h 6858000"/>
              <a:gd name="connsiteX115" fmla="*/ 5996647 w 6128435"/>
              <a:gd name="connsiteY115" fmla="*/ 5185640 h 6858000"/>
              <a:gd name="connsiteX116" fmla="*/ 5998514 w 6128435"/>
              <a:gd name="connsiteY116" fmla="*/ 5189673 h 6858000"/>
              <a:gd name="connsiteX117" fmla="*/ 5995970 w 6128435"/>
              <a:gd name="connsiteY117" fmla="*/ 5221547 h 6858000"/>
              <a:gd name="connsiteX118" fmla="*/ 5997218 w 6128435"/>
              <a:gd name="connsiteY118" fmla="*/ 5222031 h 6858000"/>
              <a:gd name="connsiteX119" fmla="*/ 6002116 w 6128435"/>
              <a:gd name="connsiteY119" fmla="*/ 5231223 h 6858000"/>
              <a:gd name="connsiteX120" fmla="*/ 6008541 w 6128435"/>
              <a:gd name="connsiteY120" fmla="*/ 5248680 h 6858000"/>
              <a:gd name="connsiteX121" fmla="*/ 6039260 w 6128435"/>
              <a:gd name="connsiteY121" fmla="*/ 5289518 h 6858000"/>
              <a:gd name="connsiteX122" fmla="*/ 6036748 w 6128435"/>
              <a:gd name="connsiteY122" fmla="*/ 5322752 h 6858000"/>
              <a:gd name="connsiteX123" fmla="*/ 6036943 w 6128435"/>
              <a:gd name="connsiteY123" fmla="*/ 5329480 h 6858000"/>
              <a:gd name="connsiteX124" fmla="*/ 6037236 w 6128435"/>
              <a:gd name="connsiteY124" fmla="*/ 5329634 h 6858000"/>
              <a:gd name="connsiteX125" fmla="*/ 6038019 w 6128435"/>
              <a:gd name="connsiteY125" fmla="*/ 5336764 h 6858000"/>
              <a:gd name="connsiteX126" fmla="*/ 6037298 w 6128435"/>
              <a:gd name="connsiteY126" fmla="*/ 5341753 h 6858000"/>
              <a:gd name="connsiteX127" fmla="*/ 6037677 w 6128435"/>
              <a:gd name="connsiteY127" fmla="*/ 5354807 h 6858000"/>
              <a:gd name="connsiteX128" fmla="*/ 6039728 w 6128435"/>
              <a:gd name="connsiteY128" fmla="*/ 5359416 h 6858000"/>
              <a:gd name="connsiteX129" fmla="*/ 6043311 w 6128435"/>
              <a:gd name="connsiteY129" fmla="*/ 5361407 h 6858000"/>
              <a:gd name="connsiteX130" fmla="*/ 6042954 w 6128435"/>
              <a:gd name="connsiteY130" fmla="*/ 5362576 h 6858000"/>
              <a:gd name="connsiteX131" fmla="*/ 6053435 w 6128435"/>
              <a:gd name="connsiteY131" fmla="*/ 5387547 h 6858000"/>
              <a:gd name="connsiteX132" fmla="*/ 6065933 w 6128435"/>
              <a:gd name="connsiteY132" fmla="*/ 5443002 h 6858000"/>
              <a:gd name="connsiteX133" fmla="*/ 6068640 w 6128435"/>
              <a:gd name="connsiteY133" fmla="*/ 5474503 h 6858000"/>
              <a:gd name="connsiteX134" fmla="*/ 6080922 w 6128435"/>
              <a:gd name="connsiteY134" fmla="*/ 5561070 h 6858000"/>
              <a:gd name="connsiteX135" fmla="*/ 6096949 w 6128435"/>
              <a:gd name="connsiteY135" fmla="*/ 5648179 h 6858000"/>
              <a:gd name="connsiteX136" fmla="*/ 6125703 w 6128435"/>
              <a:gd name="connsiteY136" fmla="*/ 5692894 h 6858000"/>
              <a:gd name="connsiteX137" fmla="*/ 6126670 w 6128435"/>
              <a:gd name="connsiteY137" fmla="*/ 5697882 h 6858000"/>
              <a:gd name="connsiteX138" fmla="*/ 6124061 w 6128435"/>
              <a:gd name="connsiteY138" fmla="*/ 5710294 h 6858000"/>
              <a:gd name="connsiteX139" fmla="*/ 6122213 w 6128435"/>
              <a:gd name="connsiteY139" fmla="*/ 5714762 h 6858000"/>
              <a:gd name="connsiteX140" fmla="*/ 6121353 w 6128435"/>
              <a:gd name="connsiteY140" fmla="*/ 5721725 h 6858000"/>
              <a:gd name="connsiteX141" fmla="*/ 6121607 w 6128435"/>
              <a:gd name="connsiteY141" fmla="*/ 5721959 h 6858000"/>
              <a:gd name="connsiteX142" fmla="*/ 6120262 w 6128435"/>
              <a:gd name="connsiteY142" fmla="*/ 5728358 h 6858000"/>
              <a:gd name="connsiteX143" fmla="*/ 6110194 w 6128435"/>
              <a:gd name="connsiteY143" fmla="*/ 5758853 h 6858000"/>
              <a:gd name="connsiteX144" fmla="*/ 6127519 w 6128435"/>
              <a:gd name="connsiteY144" fmla="*/ 5865775 h 6858000"/>
              <a:gd name="connsiteX145" fmla="*/ 6128435 w 6128435"/>
              <a:gd name="connsiteY145" fmla="*/ 5870164 h 6858000"/>
              <a:gd name="connsiteX146" fmla="*/ 6119217 w 6128435"/>
              <a:gd name="connsiteY146" fmla="*/ 5888542 h 6858000"/>
              <a:gd name="connsiteX147" fmla="*/ 6115966 w 6128435"/>
              <a:gd name="connsiteY147" fmla="*/ 5898387 h 6858000"/>
              <a:gd name="connsiteX148" fmla="*/ 6111924 w 6128435"/>
              <a:gd name="connsiteY148" fmla="*/ 5900444 h 6858000"/>
              <a:gd name="connsiteX149" fmla="*/ 6108716 w 6128435"/>
              <a:gd name="connsiteY149" fmla="*/ 5915345 h 6858000"/>
              <a:gd name="connsiteX150" fmla="*/ 6109524 w 6128435"/>
              <a:gd name="connsiteY150" fmla="*/ 5917328 h 6858000"/>
              <a:gd name="connsiteX151" fmla="*/ 6102493 w 6128435"/>
              <a:gd name="connsiteY151" fmla="*/ 5928602 h 6858000"/>
              <a:gd name="connsiteX152" fmla="*/ 6056863 w 6128435"/>
              <a:gd name="connsiteY152" fmla="*/ 6000643 h 6858000"/>
              <a:gd name="connsiteX153" fmla="*/ 6045436 w 6128435"/>
              <a:gd name="connsiteY153" fmla="*/ 6124480 h 6858000"/>
              <a:gd name="connsiteX154" fmla="*/ 6030489 w 6128435"/>
              <a:gd name="connsiteY154" fmla="*/ 6317666 h 6858000"/>
              <a:gd name="connsiteX155" fmla="*/ 6007492 w 6128435"/>
              <a:gd name="connsiteY155" fmla="*/ 6440818 h 6858000"/>
              <a:gd name="connsiteX156" fmla="*/ 6009467 w 6128435"/>
              <a:gd name="connsiteY156" fmla="*/ 6487076 h 6858000"/>
              <a:gd name="connsiteX157" fmla="*/ 5995064 w 6128435"/>
              <a:gd name="connsiteY157" fmla="*/ 6540791 h 6858000"/>
              <a:gd name="connsiteX158" fmla="*/ 5996309 w 6128435"/>
              <a:gd name="connsiteY158" fmla="*/ 6543961 h 6858000"/>
              <a:gd name="connsiteX159" fmla="*/ 5996048 w 6128435"/>
              <a:gd name="connsiteY159" fmla="*/ 6555444 h 6858000"/>
              <a:gd name="connsiteX160" fmla="*/ 6002524 w 6128435"/>
              <a:gd name="connsiteY160" fmla="*/ 6560188 h 6858000"/>
              <a:gd name="connsiteX161" fmla="*/ 6006823 w 6128435"/>
              <a:gd name="connsiteY161" fmla="*/ 6578546 h 6858000"/>
              <a:gd name="connsiteX162" fmla="*/ 6004510 w 6128435"/>
              <a:gd name="connsiteY162" fmla="*/ 6599256 h 6858000"/>
              <a:gd name="connsiteX163" fmla="*/ 5986207 w 6128435"/>
              <a:gd name="connsiteY163" fmla="*/ 6695855 h 6858000"/>
              <a:gd name="connsiteX164" fmla="*/ 5979428 w 6128435"/>
              <a:gd name="connsiteY164" fmla="*/ 6754678 h 6858000"/>
              <a:gd name="connsiteX165" fmla="*/ 5983398 w 6128435"/>
              <a:gd name="connsiteY165" fmla="*/ 6778641 h 6858000"/>
              <a:gd name="connsiteX166" fmla="*/ 5984543 w 6128435"/>
              <a:gd name="connsiteY166" fmla="*/ 6811016 h 6858000"/>
              <a:gd name="connsiteX167" fmla="*/ 5981802 w 6128435"/>
              <a:gd name="connsiteY167" fmla="*/ 6838578 h 6858000"/>
              <a:gd name="connsiteX168" fmla="*/ 5979671 w 6128435"/>
              <a:gd name="connsiteY168" fmla="*/ 6858000 h 6858000"/>
              <a:gd name="connsiteX169" fmla="*/ 0 w 6128435"/>
              <a:gd name="connsiteY169" fmla="*/ 6858000 h 6858000"/>
              <a:gd name="connsiteX170" fmla="*/ 0 w 6128435"/>
              <a:gd name="connsiteY17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903513 w 6128435"/>
              <a:gd name="connsiteY93" fmla="*/ 4187661 h 6858000"/>
              <a:gd name="connsiteX94" fmla="*/ 5917114 w 6128435"/>
              <a:gd name="connsiteY94" fmla="*/ 4213096 h 6858000"/>
              <a:gd name="connsiteX95" fmla="*/ 5921153 w 6128435"/>
              <a:gd name="connsiteY95" fmla="*/ 4236222 h 6858000"/>
              <a:gd name="connsiteX96" fmla="*/ 5924233 w 6128435"/>
              <a:gd name="connsiteY96" fmla="*/ 4242060 h 6858000"/>
              <a:gd name="connsiteX97" fmla="*/ 5928910 w 6128435"/>
              <a:gd name="connsiteY97" fmla="*/ 4300973 h 6858000"/>
              <a:gd name="connsiteX98" fmla="*/ 5939320 w 6128435"/>
              <a:gd name="connsiteY98" fmla="*/ 4340435 h 6858000"/>
              <a:gd name="connsiteX99" fmla="*/ 5946705 w 6128435"/>
              <a:gd name="connsiteY99" fmla="*/ 4428051 h 6858000"/>
              <a:gd name="connsiteX100" fmla="*/ 5949261 w 6128435"/>
              <a:gd name="connsiteY100" fmla="*/ 4449185 h 6858000"/>
              <a:gd name="connsiteX101" fmla="*/ 5957504 w 6128435"/>
              <a:gd name="connsiteY101" fmla="*/ 4465911 h 6858000"/>
              <a:gd name="connsiteX102" fmla="*/ 5964689 w 6128435"/>
              <a:gd name="connsiteY102" fmla="*/ 4468532 h 6858000"/>
              <a:gd name="connsiteX103" fmla="*/ 5967062 w 6128435"/>
              <a:gd name="connsiteY103" fmla="*/ 4479923 h 6858000"/>
              <a:gd name="connsiteX104" fmla="*/ 5968960 w 6128435"/>
              <a:gd name="connsiteY104" fmla="*/ 4482655 h 6858000"/>
              <a:gd name="connsiteX105" fmla="*/ 5978567 w 6128435"/>
              <a:gd name="connsiteY105" fmla="*/ 4498605 h 6858000"/>
              <a:gd name="connsiteX106" fmla="*/ 5980106 w 6128435"/>
              <a:gd name="connsiteY106" fmla="*/ 4585087 h 6858000"/>
              <a:gd name="connsiteX107" fmla="*/ 5998138 w 6128435"/>
              <a:gd name="connsiteY107" fmla="*/ 4697518 h 6858000"/>
              <a:gd name="connsiteX108" fmla="*/ 6013516 w 6128435"/>
              <a:gd name="connsiteY108" fmla="*/ 4786619 h 6858000"/>
              <a:gd name="connsiteX109" fmla="*/ 6025404 w 6128435"/>
              <a:gd name="connsiteY109" fmla="*/ 4858148 h 6858000"/>
              <a:gd name="connsiteX110" fmla="*/ 6007749 w 6128435"/>
              <a:gd name="connsiteY110" fmla="*/ 4964715 h 6858000"/>
              <a:gd name="connsiteX111" fmla="*/ 6005269 w 6128435"/>
              <a:gd name="connsiteY111" fmla="*/ 5150567 h 6858000"/>
              <a:gd name="connsiteX112" fmla="*/ 6001127 w 6128435"/>
              <a:gd name="connsiteY112" fmla="*/ 5164609 h 6858000"/>
              <a:gd name="connsiteX113" fmla="*/ 5996647 w 6128435"/>
              <a:gd name="connsiteY113" fmla="*/ 5185640 h 6858000"/>
              <a:gd name="connsiteX114" fmla="*/ 5998514 w 6128435"/>
              <a:gd name="connsiteY114" fmla="*/ 5189673 h 6858000"/>
              <a:gd name="connsiteX115" fmla="*/ 5995970 w 6128435"/>
              <a:gd name="connsiteY115" fmla="*/ 5221547 h 6858000"/>
              <a:gd name="connsiteX116" fmla="*/ 5997218 w 6128435"/>
              <a:gd name="connsiteY116" fmla="*/ 5222031 h 6858000"/>
              <a:gd name="connsiteX117" fmla="*/ 6002116 w 6128435"/>
              <a:gd name="connsiteY117" fmla="*/ 5231223 h 6858000"/>
              <a:gd name="connsiteX118" fmla="*/ 6008541 w 6128435"/>
              <a:gd name="connsiteY118" fmla="*/ 5248680 h 6858000"/>
              <a:gd name="connsiteX119" fmla="*/ 6039260 w 6128435"/>
              <a:gd name="connsiteY119" fmla="*/ 5289518 h 6858000"/>
              <a:gd name="connsiteX120" fmla="*/ 6036748 w 6128435"/>
              <a:gd name="connsiteY120" fmla="*/ 5322752 h 6858000"/>
              <a:gd name="connsiteX121" fmla="*/ 6036943 w 6128435"/>
              <a:gd name="connsiteY121" fmla="*/ 5329480 h 6858000"/>
              <a:gd name="connsiteX122" fmla="*/ 6037236 w 6128435"/>
              <a:gd name="connsiteY122" fmla="*/ 5329634 h 6858000"/>
              <a:gd name="connsiteX123" fmla="*/ 6038019 w 6128435"/>
              <a:gd name="connsiteY123" fmla="*/ 5336764 h 6858000"/>
              <a:gd name="connsiteX124" fmla="*/ 6037298 w 6128435"/>
              <a:gd name="connsiteY124" fmla="*/ 5341753 h 6858000"/>
              <a:gd name="connsiteX125" fmla="*/ 6037677 w 6128435"/>
              <a:gd name="connsiteY125" fmla="*/ 5354807 h 6858000"/>
              <a:gd name="connsiteX126" fmla="*/ 6039728 w 6128435"/>
              <a:gd name="connsiteY126" fmla="*/ 5359416 h 6858000"/>
              <a:gd name="connsiteX127" fmla="*/ 6043311 w 6128435"/>
              <a:gd name="connsiteY127" fmla="*/ 5361407 h 6858000"/>
              <a:gd name="connsiteX128" fmla="*/ 6042954 w 6128435"/>
              <a:gd name="connsiteY128" fmla="*/ 5362576 h 6858000"/>
              <a:gd name="connsiteX129" fmla="*/ 6053435 w 6128435"/>
              <a:gd name="connsiteY129" fmla="*/ 5387547 h 6858000"/>
              <a:gd name="connsiteX130" fmla="*/ 6065933 w 6128435"/>
              <a:gd name="connsiteY130" fmla="*/ 5443002 h 6858000"/>
              <a:gd name="connsiteX131" fmla="*/ 6068640 w 6128435"/>
              <a:gd name="connsiteY131" fmla="*/ 5474503 h 6858000"/>
              <a:gd name="connsiteX132" fmla="*/ 6080922 w 6128435"/>
              <a:gd name="connsiteY132" fmla="*/ 5561070 h 6858000"/>
              <a:gd name="connsiteX133" fmla="*/ 6096949 w 6128435"/>
              <a:gd name="connsiteY133" fmla="*/ 5648179 h 6858000"/>
              <a:gd name="connsiteX134" fmla="*/ 6125703 w 6128435"/>
              <a:gd name="connsiteY134" fmla="*/ 5692894 h 6858000"/>
              <a:gd name="connsiteX135" fmla="*/ 6126670 w 6128435"/>
              <a:gd name="connsiteY135" fmla="*/ 5697882 h 6858000"/>
              <a:gd name="connsiteX136" fmla="*/ 6124061 w 6128435"/>
              <a:gd name="connsiteY136" fmla="*/ 5710294 h 6858000"/>
              <a:gd name="connsiteX137" fmla="*/ 6122213 w 6128435"/>
              <a:gd name="connsiteY137" fmla="*/ 5714762 h 6858000"/>
              <a:gd name="connsiteX138" fmla="*/ 6121353 w 6128435"/>
              <a:gd name="connsiteY138" fmla="*/ 5721725 h 6858000"/>
              <a:gd name="connsiteX139" fmla="*/ 6121607 w 6128435"/>
              <a:gd name="connsiteY139" fmla="*/ 5721959 h 6858000"/>
              <a:gd name="connsiteX140" fmla="*/ 6120262 w 6128435"/>
              <a:gd name="connsiteY140" fmla="*/ 5728358 h 6858000"/>
              <a:gd name="connsiteX141" fmla="*/ 6110194 w 6128435"/>
              <a:gd name="connsiteY141" fmla="*/ 5758853 h 6858000"/>
              <a:gd name="connsiteX142" fmla="*/ 6127519 w 6128435"/>
              <a:gd name="connsiteY142" fmla="*/ 5865775 h 6858000"/>
              <a:gd name="connsiteX143" fmla="*/ 6128435 w 6128435"/>
              <a:gd name="connsiteY143" fmla="*/ 5870164 h 6858000"/>
              <a:gd name="connsiteX144" fmla="*/ 6119217 w 6128435"/>
              <a:gd name="connsiteY144" fmla="*/ 5888542 h 6858000"/>
              <a:gd name="connsiteX145" fmla="*/ 6115966 w 6128435"/>
              <a:gd name="connsiteY145" fmla="*/ 5898387 h 6858000"/>
              <a:gd name="connsiteX146" fmla="*/ 6111924 w 6128435"/>
              <a:gd name="connsiteY146" fmla="*/ 5900444 h 6858000"/>
              <a:gd name="connsiteX147" fmla="*/ 6108716 w 6128435"/>
              <a:gd name="connsiteY147" fmla="*/ 5915345 h 6858000"/>
              <a:gd name="connsiteX148" fmla="*/ 6109524 w 6128435"/>
              <a:gd name="connsiteY148" fmla="*/ 5917328 h 6858000"/>
              <a:gd name="connsiteX149" fmla="*/ 6102493 w 6128435"/>
              <a:gd name="connsiteY149" fmla="*/ 5928602 h 6858000"/>
              <a:gd name="connsiteX150" fmla="*/ 6056863 w 6128435"/>
              <a:gd name="connsiteY150" fmla="*/ 6000643 h 6858000"/>
              <a:gd name="connsiteX151" fmla="*/ 6045436 w 6128435"/>
              <a:gd name="connsiteY151" fmla="*/ 6124480 h 6858000"/>
              <a:gd name="connsiteX152" fmla="*/ 6030489 w 6128435"/>
              <a:gd name="connsiteY152" fmla="*/ 6317666 h 6858000"/>
              <a:gd name="connsiteX153" fmla="*/ 6007492 w 6128435"/>
              <a:gd name="connsiteY153" fmla="*/ 6440818 h 6858000"/>
              <a:gd name="connsiteX154" fmla="*/ 6009467 w 6128435"/>
              <a:gd name="connsiteY154" fmla="*/ 6487076 h 6858000"/>
              <a:gd name="connsiteX155" fmla="*/ 5995064 w 6128435"/>
              <a:gd name="connsiteY155" fmla="*/ 6540791 h 6858000"/>
              <a:gd name="connsiteX156" fmla="*/ 5996309 w 6128435"/>
              <a:gd name="connsiteY156" fmla="*/ 6543961 h 6858000"/>
              <a:gd name="connsiteX157" fmla="*/ 5996048 w 6128435"/>
              <a:gd name="connsiteY157" fmla="*/ 6555444 h 6858000"/>
              <a:gd name="connsiteX158" fmla="*/ 6002524 w 6128435"/>
              <a:gd name="connsiteY158" fmla="*/ 6560188 h 6858000"/>
              <a:gd name="connsiteX159" fmla="*/ 6006823 w 6128435"/>
              <a:gd name="connsiteY159" fmla="*/ 6578546 h 6858000"/>
              <a:gd name="connsiteX160" fmla="*/ 6004510 w 6128435"/>
              <a:gd name="connsiteY160" fmla="*/ 6599256 h 6858000"/>
              <a:gd name="connsiteX161" fmla="*/ 5986207 w 6128435"/>
              <a:gd name="connsiteY161" fmla="*/ 6695855 h 6858000"/>
              <a:gd name="connsiteX162" fmla="*/ 5979428 w 6128435"/>
              <a:gd name="connsiteY162" fmla="*/ 6754678 h 6858000"/>
              <a:gd name="connsiteX163" fmla="*/ 5983398 w 6128435"/>
              <a:gd name="connsiteY163" fmla="*/ 6778641 h 6858000"/>
              <a:gd name="connsiteX164" fmla="*/ 5984543 w 6128435"/>
              <a:gd name="connsiteY164" fmla="*/ 6811016 h 6858000"/>
              <a:gd name="connsiteX165" fmla="*/ 5981802 w 6128435"/>
              <a:gd name="connsiteY165" fmla="*/ 6838578 h 6858000"/>
              <a:gd name="connsiteX166" fmla="*/ 5979671 w 6128435"/>
              <a:gd name="connsiteY166" fmla="*/ 6858000 h 6858000"/>
              <a:gd name="connsiteX167" fmla="*/ 0 w 6128435"/>
              <a:gd name="connsiteY167" fmla="*/ 6858000 h 6858000"/>
              <a:gd name="connsiteX168" fmla="*/ 0 w 6128435"/>
              <a:gd name="connsiteY16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9051 w 6128435"/>
              <a:gd name="connsiteY13" fmla="*/ 782518 h 6858000"/>
              <a:gd name="connsiteX14" fmla="*/ 5210428 w 6128435"/>
              <a:gd name="connsiteY14" fmla="*/ 815772 h 6858000"/>
              <a:gd name="connsiteX15" fmla="*/ 5221088 w 6128435"/>
              <a:gd name="connsiteY15" fmla="*/ 860193 h 6858000"/>
              <a:gd name="connsiteX16" fmla="*/ 5227653 w 6128435"/>
              <a:gd name="connsiteY16" fmla="*/ 886709 h 6858000"/>
              <a:gd name="connsiteX17" fmla="*/ 5230806 w 6128435"/>
              <a:gd name="connsiteY17" fmla="*/ 961354 h 6858000"/>
              <a:gd name="connsiteX18" fmla="*/ 5201018 w 6128435"/>
              <a:gd name="connsiteY18" fmla="*/ 1095027 h 6858000"/>
              <a:gd name="connsiteX19" fmla="*/ 5202153 w 6128435"/>
              <a:gd name="connsiteY19" fmla="*/ 1133224 h 6858000"/>
              <a:gd name="connsiteX20" fmla="*/ 5207370 w 6128435"/>
              <a:gd name="connsiteY20" fmla="*/ 1138097 h 6858000"/>
              <a:gd name="connsiteX21" fmla="*/ 5189234 w 6128435"/>
              <a:gd name="connsiteY21" fmla="*/ 1193495 h 6858000"/>
              <a:gd name="connsiteX22" fmla="*/ 5202769 w 6128435"/>
              <a:gd name="connsiteY22" fmla="*/ 1269450 h 6858000"/>
              <a:gd name="connsiteX23" fmla="*/ 5225968 w 6128435"/>
              <a:gd name="connsiteY23" fmla="*/ 1357994 h 6858000"/>
              <a:gd name="connsiteX24" fmla="*/ 5233819 w 6128435"/>
              <a:gd name="connsiteY24" fmla="*/ 1380922 h 6858000"/>
              <a:gd name="connsiteX25" fmla="*/ 5237226 w 6128435"/>
              <a:gd name="connsiteY25" fmla="*/ 1441327 h 6858000"/>
              <a:gd name="connsiteX26" fmla="*/ 5244434 w 6128435"/>
              <a:gd name="connsiteY26" fmla="*/ 1580810 h 6858000"/>
              <a:gd name="connsiteX27" fmla="*/ 5251453 w 6128435"/>
              <a:gd name="connsiteY27" fmla="*/ 1583934 h 6858000"/>
              <a:gd name="connsiteX28" fmla="*/ 5253136 w 6128435"/>
              <a:gd name="connsiteY28" fmla="*/ 1595457 h 6858000"/>
              <a:gd name="connsiteX29" fmla="*/ 5254863 w 6128435"/>
              <a:gd name="connsiteY29" fmla="*/ 1598311 h 6858000"/>
              <a:gd name="connsiteX30" fmla="*/ 5263491 w 6128435"/>
              <a:gd name="connsiteY30" fmla="*/ 1642938 h 6858000"/>
              <a:gd name="connsiteX31" fmla="*/ 5261314 w 6128435"/>
              <a:gd name="connsiteY31" fmla="*/ 1689177 h 6858000"/>
              <a:gd name="connsiteX32" fmla="*/ 5259788 w 6128435"/>
              <a:gd name="connsiteY32" fmla="*/ 1768516 h 6858000"/>
              <a:gd name="connsiteX33" fmla="*/ 5255696 w 6128435"/>
              <a:gd name="connsiteY33" fmla="*/ 1953770 h 6858000"/>
              <a:gd name="connsiteX34" fmla="*/ 5252592 w 6128435"/>
              <a:gd name="connsiteY34" fmla="*/ 2092210 h 6858000"/>
              <a:gd name="connsiteX35" fmla="*/ 5264303 w 6128435"/>
              <a:gd name="connsiteY35" fmla="*/ 2225157 h 6858000"/>
              <a:gd name="connsiteX36" fmla="*/ 5254949 w 6128435"/>
              <a:gd name="connsiteY36" fmla="*/ 2236160 h 6858000"/>
              <a:gd name="connsiteX37" fmla="*/ 5250104 w 6128435"/>
              <a:gd name="connsiteY37" fmla="*/ 2249166 h 6858000"/>
              <a:gd name="connsiteX38" fmla="*/ 5251214 w 6128435"/>
              <a:gd name="connsiteY38" fmla="*/ 2250944 h 6858000"/>
              <a:gd name="connsiteX39" fmla="*/ 5250644 w 6128435"/>
              <a:gd name="connsiteY39" fmla="*/ 2266619 h 6858000"/>
              <a:gd name="connsiteX40" fmla="*/ 5247111 w 6128435"/>
              <a:gd name="connsiteY40" fmla="*/ 2269679 h 6858000"/>
              <a:gd name="connsiteX41" fmla="*/ 5279312 w 6128435"/>
              <a:gd name="connsiteY41" fmla="*/ 2302757 h 6858000"/>
              <a:gd name="connsiteX42" fmla="*/ 5293877 w 6128435"/>
              <a:gd name="connsiteY42" fmla="*/ 2368649 h 6858000"/>
              <a:gd name="connsiteX43" fmla="*/ 5311338 w 6128435"/>
              <a:gd name="connsiteY43" fmla="*/ 2404034 h 6858000"/>
              <a:gd name="connsiteX44" fmla="*/ 5338366 w 6128435"/>
              <a:gd name="connsiteY44" fmla="*/ 2465052 h 6858000"/>
              <a:gd name="connsiteX45" fmla="*/ 5371263 w 6128435"/>
              <a:gd name="connsiteY45" fmla="*/ 2586413 h 6858000"/>
              <a:gd name="connsiteX46" fmla="*/ 5407503 w 6128435"/>
              <a:gd name="connsiteY46" fmla="*/ 2786290 h 6858000"/>
              <a:gd name="connsiteX47" fmla="*/ 5407356 w 6128435"/>
              <a:gd name="connsiteY47" fmla="*/ 2787545 h 6858000"/>
              <a:gd name="connsiteX48" fmla="*/ 5411130 w 6128435"/>
              <a:gd name="connsiteY48" fmla="*/ 2788640 h 6858000"/>
              <a:gd name="connsiteX49" fmla="*/ 5416439 w 6128435"/>
              <a:gd name="connsiteY49" fmla="*/ 2805666 h 6858000"/>
              <a:gd name="connsiteX50" fmla="*/ 5416589 w 6128435"/>
              <a:gd name="connsiteY50" fmla="*/ 2810822 h 6858000"/>
              <a:gd name="connsiteX51" fmla="*/ 5418542 w 6128435"/>
              <a:gd name="connsiteY51" fmla="*/ 2817745 h 6858000"/>
              <a:gd name="connsiteX52" fmla="*/ 5418847 w 6128435"/>
              <a:gd name="connsiteY52" fmla="*/ 2817825 h 6858000"/>
              <a:gd name="connsiteX53" fmla="*/ 5457023 w 6128435"/>
              <a:gd name="connsiteY53" fmla="*/ 2858292 h 6858000"/>
              <a:gd name="connsiteX54" fmla="*/ 5479298 w 6128435"/>
              <a:gd name="connsiteY54" fmla="*/ 2947791 h 6858000"/>
              <a:gd name="connsiteX55" fmla="*/ 5481770 w 6128435"/>
              <a:gd name="connsiteY55" fmla="*/ 2951352 h 6858000"/>
              <a:gd name="connsiteX56" fmla="*/ 5482045 w 6128435"/>
              <a:gd name="connsiteY56" fmla="*/ 2984371 h 6858000"/>
              <a:gd name="connsiteX57" fmla="*/ 5482415 w 6128435"/>
              <a:gd name="connsiteY57" fmla="*/ 3004079 h 6858000"/>
              <a:gd name="connsiteX58" fmla="*/ 5483865 w 6128435"/>
              <a:gd name="connsiteY58" fmla="*/ 3005467 h 6858000"/>
              <a:gd name="connsiteX59" fmla="*/ 5482236 w 6128435"/>
              <a:gd name="connsiteY59" fmla="*/ 3019791 h 6858000"/>
              <a:gd name="connsiteX60" fmla="*/ 5481505 w 6128435"/>
              <a:gd name="connsiteY60" fmla="*/ 3095286 h 6858000"/>
              <a:gd name="connsiteX61" fmla="*/ 5477595 w 6128435"/>
              <a:gd name="connsiteY61" fmla="*/ 3250534 h 6858000"/>
              <a:gd name="connsiteX62" fmla="*/ 5532836 w 6128435"/>
              <a:gd name="connsiteY62" fmla="*/ 3353840 h 6858000"/>
              <a:gd name="connsiteX63" fmla="*/ 5561229 w 6128435"/>
              <a:gd name="connsiteY63" fmla="*/ 3395784 h 6858000"/>
              <a:gd name="connsiteX64" fmla="*/ 5589758 w 6128435"/>
              <a:gd name="connsiteY64" fmla="*/ 3506453 h 6858000"/>
              <a:gd name="connsiteX65" fmla="*/ 5596144 w 6128435"/>
              <a:gd name="connsiteY65" fmla="*/ 3534624 h 6858000"/>
              <a:gd name="connsiteX66" fmla="*/ 5597750 w 6128435"/>
              <a:gd name="connsiteY66" fmla="*/ 3534129 h 6858000"/>
              <a:gd name="connsiteX67" fmla="*/ 5599700 w 6128435"/>
              <a:gd name="connsiteY67" fmla="*/ 3547221 h 6858000"/>
              <a:gd name="connsiteX68" fmla="*/ 5615031 w 6128435"/>
              <a:gd name="connsiteY68" fmla="*/ 3557482 h 6858000"/>
              <a:gd name="connsiteX69" fmla="*/ 5618377 w 6128435"/>
              <a:gd name="connsiteY69" fmla="*/ 3588431 h 6858000"/>
              <a:gd name="connsiteX70" fmla="*/ 5612155 w 6128435"/>
              <a:gd name="connsiteY70" fmla="*/ 3589869 h 6858000"/>
              <a:gd name="connsiteX71" fmla="*/ 5620843 w 6128435"/>
              <a:gd name="connsiteY71" fmla="*/ 3606745 h 6858000"/>
              <a:gd name="connsiteX72" fmla="*/ 5655472 w 6128435"/>
              <a:gd name="connsiteY72" fmla="*/ 3678877 h 6858000"/>
              <a:gd name="connsiteX73" fmla="*/ 5680448 w 6128435"/>
              <a:gd name="connsiteY73" fmla="*/ 3717760 h 6858000"/>
              <a:gd name="connsiteX74" fmla="*/ 5683015 w 6128435"/>
              <a:gd name="connsiteY74" fmla="*/ 3762025 h 6858000"/>
              <a:gd name="connsiteX75" fmla="*/ 5696643 w 6128435"/>
              <a:gd name="connsiteY75" fmla="*/ 3773888 h 6858000"/>
              <a:gd name="connsiteX76" fmla="*/ 5699203 w 6128435"/>
              <a:gd name="connsiteY76" fmla="*/ 3775823 h 6858000"/>
              <a:gd name="connsiteX77" fmla="*/ 5704824 w 6128435"/>
              <a:gd name="connsiteY77" fmla="*/ 3785966 h 6858000"/>
              <a:gd name="connsiteX78" fmla="*/ 5712204 w 6128435"/>
              <a:gd name="connsiteY78" fmla="*/ 3785830 h 6858000"/>
              <a:gd name="connsiteX79" fmla="*/ 5724816 w 6128435"/>
              <a:gd name="connsiteY79" fmla="*/ 3798949 h 6858000"/>
              <a:gd name="connsiteX80" fmla="*/ 5733539 w 6128435"/>
              <a:gd name="connsiteY80" fmla="*/ 3818457 h 6858000"/>
              <a:gd name="connsiteX81" fmla="*/ 5768491 w 6128435"/>
              <a:gd name="connsiteY81" fmla="*/ 3914399 h 6858000"/>
              <a:gd name="connsiteX82" fmla="*/ 5793123 w 6128435"/>
              <a:gd name="connsiteY82" fmla="*/ 3969952 h 6858000"/>
              <a:gd name="connsiteX83" fmla="*/ 5808321 w 6128435"/>
              <a:gd name="connsiteY83" fmla="*/ 3988153 h 6858000"/>
              <a:gd name="connsiteX84" fmla="*/ 5825621 w 6128435"/>
              <a:gd name="connsiteY84" fmla="*/ 4015525 h 6858000"/>
              <a:gd name="connsiteX85" fmla="*/ 5860672 w 6128435"/>
              <a:gd name="connsiteY85" fmla="*/ 4061579 h 6858000"/>
              <a:gd name="connsiteX86" fmla="*/ 5872173 w 6128435"/>
              <a:gd name="connsiteY86" fmla="*/ 4088497 h 6858000"/>
              <a:gd name="connsiteX87" fmla="*/ 5883705 w 6128435"/>
              <a:gd name="connsiteY87" fmla="*/ 4101899 h 6858000"/>
              <a:gd name="connsiteX88" fmla="*/ 5885314 w 6128435"/>
              <a:gd name="connsiteY88" fmla="*/ 4108387 h 6858000"/>
              <a:gd name="connsiteX89" fmla="*/ 5894095 w 6128435"/>
              <a:gd name="connsiteY89" fmla="*/ 4128857 h 6858000"/>
              <a:gd name="connsiteX90" fmla="*/ 5898339 w 6128435"/>
              <a:gd name="connsiteY90" fmla="*/ 4140800 h 6858000"/>
              <a:gd name="connsiteX91" fmla="*/ 5899734 w 6128435"/>
              <a:gd name="connsiteY91" fmla="*/ 4145632 h 6858000"/>
              <a:gd name="connsiteX92" fmla="*/ 5903513 w 6128435"/>
              <a:gd name="connsiteY92" fmla="*/ 4187661 h 6858000"/>
              <a:gd name="connsiteX93" fmla="*/ 5917114 w 6128435"/>
              <a:gd name="connsiteY93" fmla="*/ 4213096 h 6858000"/>
              <a:gd name="connsiteX94" fmla="*/ 5921153 w 6128435"/>
              <a:gd name="connsiteY94" fmla="*/ 4236222 h 6858000"/>
              <a:gd name="connsiteX95" fmla="*/ 5924233 w 6128435"/>
              <a:gd name="connsiteY95" fmla="*/ 4242060 h 6858000"/>
              <a:gd name="connsiteX96" fmla="*/ 5928910 w 6128435"/>
              <a:gd name="connsiteY96" fmla="*/ 4300973 h 6858000"/>
              <a:gd name="connsiteX97" fmla="*/ 5939320 w 6128435"/>
              <a:gd name="connsiteY97" fmla="*/ 4340435 h 6858000"/>
              <a:gd name="connsiteX98" fmla="*/ 5946705 w 6128435"/>
              <a:gd name="connsiteY98" fmla="*/ 4428051 h 6858000"/>
              <a:gd name="connsiteX99" fmla="*/ 5949261 w 6128435"/>
              <a:gd name="connsiteY99" fmla="*/ 4449185 h 6858000"/>
              <a:gd name="connsiteX100" fmla="*/ 5957504 w 6128435"/>
              <a:gd name="connsiteY100" fmla="*/ 4465911 h 6858000"/>
              <a:gd name="connsiteX101" fmla="*/ 5964689 w 6128435"/>
              <a:gd name="connsiteY101" fmla="*/ 4468532 h 6858000"/>
              <a:gd name="connsiteX102" fmla="*/ 5967062 w 6128435"/>
              <a:gd name="connsiteY102" fmla="*/ 4479923 h 6858000"/>
              <a:gd name="connsiteX103" fmla="*/ 5968960 w 6128435"/>
              <a:gd name="connsiteY103" fmla="*/ 4482655 h 6858000"/>
              <a:gd name="connsiteX104" fmla="*/ 5978567 w 6128435"/>
              <a:gd name="connsiteY104" fmla="*/ 4498605 h 6858000"/>
              <a:gd name="connsiteX105" fmla="*/ 5980106 w 6128435"/>
              <a:gd name="connsiteY105" fmla="*/ 4585087 h 6858000"/>
              <a:gd name="connsiteX106" fmla="*/ 5998138 w 6128435"/>
              <a:gd name="connsiteY106" fmla="*/ 4697518 h 6858000"/>
              <a:gd name="connsiteX107" fmla="*/ 6013516 w 6128435"/>
              <a:gd name="connsiteY107" fmla="*/ 4786619 h 6858000"/>
              <a:gd name="connsiteX108" fmla="*/ 6025404 w 6128435"/>
              <a:gd name="connsiteY108" fmla="*/ 4858148 h 6858000"/>
              <a:gd name="connsiteX109" fmla="*/ 6007749 w 6128435"/>
              <a:gd name="connsiteY109" fmla="*/ 4964715 h 6858000"/>
              <a:gd name="connsiteX110" fmla="*/ 6005269 w 6128435"/>
              <a:gd name="connsiteY110" fmla="*/ 5150567 h 6858000"/>
              <a:gd name="connsiteX111" fmla="*/ 6001127 w 6128435"/>
              <a:gd name="connsiteY111" fmla="*/ 5164609 h 6858000"/>
              <a:gd name="connsiteX112" fmla="*/ 5996647 w 6128435"/>
              <a:gd name="connsiteY112" fmla="*/ 5185640 h 6858000"/>
              <a:gd name="connsiteX113" fmla="*/ 5998514 w 6128435"/>
              <a:gd name="connsiteY113" fmla="*/ 5189673 h 6858000"/>
              <a:gd name="connsiteX114" fmla="*/ 5995970 w 6128435"/>
              <a:gd name="connsiteY114" fmla="*/ 5221547 h 6858000"/>
              <a:gd name="connsiteX115" fmla="*/ 5997218 w 6128435"/>
              <a:gd name="connsiteY115" fmla="*/ 5222031 h 6858000"/>
              <a:gd name="connsiteX116" fmla="*/ 6002116 w 6128435"/>
              <a:gd name="connsiteY116" fmla="*/ 5231223 h 6858000"/>
              <a:gd name="connsiteX117" fmla="*/ 6008541 w 6128435"/>
              <a:gd name="connsiteY117" fmla="*/ 5248680 h 6858000"/>
              <a:gd name="connsiteX118" fmla="*/ 6039260 w 6128435"/>
              <a:gd name="connsiteY118" fmla="*/ 5289518 h 6858000"/>
              <a:gd name="connsiteX119" fmla="*/ 6036748 w 6128435"/>
              <a:gd name="connsiteY119" fmla="*/ 5322752 h 6858000"/>
              <a:gd name="connsiteX120" fmla="*/ 6036943 w 6128435"/>
              <a:gd name="connsiteY120" fmla="*/ 5329480 h 6858000"/>
              <a:gd name="connsiteX121" fmla="*/ 6037236 w 6128435"/>
              <a:gd name="connsiteY121" fmla="*/ 5329634 h 6858000"/>
              <a:gd name="connsiteX122" fmla="*/ 6038019 w 6128435"/>
              <a:gd name="connsiteY122" fmla="*/ 5336764 h 6858000"/>
              <a:gd name="connsiteX123" fmla="*/ 6037298 w 6128435"/>
              <a:gd name="connsiteY123" fmla="*/ 5341753 h 6858000"/>
              <a:gd name="connsiteX124" fmla="*/ 6037677 w 6128435"/>
              <a:gd name="connsiteY124" fmla="*/ 5354807 h 6858000"/>
              <a:gd name="connsiteX125" fmla="*/ 6039728 w 6128435"/>
              <a:gd name="connsiteY125" fmla="*/ 5359416 h 6858000"/>
              <a:gd name="connsiteX126" fmla="*/ 6043311 w 6128435"/>
              <a:gd name="connsiteY126" fmla="*/ 5361407 h 6858000"/>
              <a:gd name="connsiteX127" fmla="*/ 6042954 w 6128435"/>
              <a:gd name="connsiteY127" fmla="*/ 5362576 h 6858000"/>
              <a:gd name="connsiteX128" fmla="*/ 6053435 w 6128435"/>
              <a:gd name="connsiteY128" fmla="*/ 5387547 h 6858000"/>
              <a:gd name="connsiteX129" fmla="*/ 6065933 w 6128435"/>
              <a:gd name="connsiteY129" fmla="*/ 5443002 h 6858000"/>
              <a:gd name="connsiteX130" fmla="*/ 6068640 w 6128435"/>
              <a:gd name="connsiteY130" fmla="*/ 5474503 h 6858000"/>
              <a:gd name="connsiteX131" fmla="*/ 6080922 w 6128435"/>
              <a:gd name="connsiteY131" fmla="*/ 5561070 h 6858000"/>
              <a:gd name="connsiteX132" fmla="*/ 6096949 w 6128435"/>
              <a:gd name="connsiteY132" fmla="*/ 5648179 h 6858000"/>
              <a:gd name="connsiteX133" fmla="*/ 6125703 w 6128435"/>
              <a:gd name="connsiteY133" fmla="*/ 5692894 h 6858000"/>
              <a:gd name="connsiteX134" fmla="*/ 6126670 w 6128435"/>
              <a:gd name="connsiteY134" fmla="*/ 5697882 h 6858000"/>
              <a:gd name="connsiteX135" fmla="*/ 6124061 w 6128435"/>
              <a:gd name="connsiteY135" fmla="*/ 5710294 h 6858000"/>
              <a:gd name="connsiteX136" fmla="*/ 6122213 w 6128435"/>
              <a:gd name="connsiteY136" fmla="*/ 5714762 h 6858000"/>
              <a:gd name="connsiteX137" fmla="*/ 6121353 w 6128435"/>
              <a:gd name="connsiteY137" fmla="*/ 5721725 h 6858000"/>
              <a:gd name="connsiteX138" fmla="*/ 6121607 w 6128435"/>
              <a:gd name="connsiteY138" fmla="*/ 5721959 h 6858000"/>
              <a:gd name="connsiteX139" fmla="*/ 6120262 w 6128435"/>
              <a:gd name="connsiteY139" fmla="*/ 5728358 h 6858000"/>
              <a:gd name="connsiteX140" fmla="*/ 6110194 w 6128435"/>
              <a:gd name="connsiteY140" fmla="*/ 5758853 h 6858000"/>
              <a:gd name="connsiteX141" fmla="*/ 6127519 w 6128435"/>
              <a:gd name="connsiteY141" fmla="*/ 5865775 h 6858000"/>
              <a:gd name="connsiteX142" fmla="*/ 6128435 w 6128435"/>
              <a:gd name="connsiteY142" fmla="*/ 5870164 h 6858000"/>
              <a:gd name="connsiteX143" fmla="*/ 6119217 w 6128435"/>
              <a:gd name="connsiteY143" fmla="*/ 5888542 h 6858000"/>
              <a:gd name="connsiteX144" fmla="*/ 6115966 w 6128435"/>
              <a:gd name="connsiteY144" fmla="*/ 5898387 h 6858000"/>
              <a:gd name="connsiteX145" fmla="*/ 6111924 w 6128435"/>
              <a:gd name="connsiteY145" fmla="*/ 5900444 h 6858000"/>
              <a:gd name="connsiteX146" fmla="*/ 6108716 w 6128435"/>
              <a:gd name="connsiteY146" fmla="*/ 5915345 h 6858000"/>
              <a:gd name="connsiteX147" fmla="*/ 6109524 w 6128435"/>
              <a:gd name="connsiteY147" fmla="*/ 5917328 h 6858000"/>
              <a:gd name="connsiteX148" fmla="*/ 6102493 w 6128435"/>
              <a:gd name="connsiteY148" fmla="*/ 5928602 h 6858000"/>
              <a:gd name="connsiteX149" fmla="*/ 6056863 w 6128435"/>
              <a:gd name="connsiteY149" fmla="*/ 6000643 h 6858000"/>
              <a:gd name="connsiteX150" fmla="*/ 6045436 w 6128435"/>
              <a:gd name="connsiteY150" fmla="*/ 6124480 h 6858000"/>
              <a:gd name="connsiteX151" fmla="*/ 6030489 w 6128435"/>
              <a:gd name="connsiteY151" fmla="*/ 6317666 h 6858000"/>
              <a:gd name="connsiteX152" fmla="*/ 6007492 w 6128435"/>
              <a:gd name="connsiteY152" fmla="*/ 6440818 h 6858000"/>
              <a:gd name="connsiteX153" fmla="*/ 6009467 w 6128435"/>
              <a:gd name="connsiteY153" fmla="*/ 6487076 h 6858000"/>
              <a:gd name="connsiteX154" fmla="*/ 5995064 w 6128435"/>
              <a:gd name="connsiteY154" fmla="*/ 6540791 h 6858000"/>
              <a:gd name="connsiteX155" fmla="*/ 5996309 w 6128435"/>
              <a:gd name="connsiteY155" fmla="*/ 6543961 h 6858000"/>
              <a:gd name="connsiteX156" fmla="*/ 5996048 w 6128435"/>
              <a:gd name="connsiteY156" fmla="*/ 6555444 h 6858000"/>
              <a:gd name="connsiteX157" fmla="*/ 6002524 w 6128435"/>
              <a:gd name="connsiteY157" fmla="*/ 6560188 h 6858000"/>
              <a:gd name="connsiteX158" fmla="*/ 6006823 w 6128435"/>
              <a:gd name="connsiteY158" fmla="*/ 6578546 h 6858000"/>
              <a:gd name="connsiteX159" fmla="*/ 6004510 w 6128435"/>
              <a:gd name="connsiteY159" fmla="*/ 6599256 h 6858000"/>
              <a:gd name="connsiteX160" fmla="*/ 5986207 w 6128435"/>
              <a:gd name="connsiteY160" fmla="*/ 6695855 h 6858000"/>
              <a:gd name="connsiteX161" fmla="*/ 5979428 w 6128435"/>
              <a:gd name="connsiteY161" fmla="*/ 6754678 h 6858000"/>
              <a:gd name="connsiteX162" fmla="*/ 5983398 w 6128435"/>
              <a:gd name="connsiteY162" fmla="*/ 6778641 h 6858000"/>
              <a:gd name="connsiteX163" fmla="*/ 5984543 w 6128435"/>
              <a:gd name="connsiteY163" fmla="*/ 6811016 h 6858000"/>
              <a:gd name="connsiteX164" fmla="*/ 5981802 w 6128435"/>
              <a:gd name="connsiteY164" fmla="*/ 6838578 h 6858000"/>
              <a:gd name="connsiteX165" fmla="*/ 5979671 w 6128435"/>
              <a:gd name="connsiteY165" fmla="*/ 6858000 h 6858000"/>
              <a:gd name="connsiteX166" fmla="*/ 0 w 6128435"/>
              <a:gd name="connsiteY166" fmla="*/ 6858000 h 6858000"/>
              <a:gd name="connsiteX167" fmla="*/ 0 w 6128435"/>
              <a:gd name="connsiteY16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27653 w 6128435"/>
              <a:gd name="connsiteY15" fmla="*/ 886709 h 6858000"/>
              <a:gd name="connsiteX16" fmla="*/ 5230806 w 6128435"/>
              <a:gd name="connsiteY16" fmla="*/ 961354 h 6858000"/>
              <a:gd name="connsiteX17" fmla="*/ 5201018 w 6128435"/>
              <a:gd name="connsiteY17" fmla="*/ 1095027 h 6858000"/>
              <a:gd name="connsiteX18" fmla="*/ 5202153 w 6128435"/>
              <a:gd name="connsiteY18" fmla="*/ 1133224 h 6858000"/>
              <a:gd name="connsiteX19" fmla="*/ 5207370 w 6128435"/>
              <a:gd name="connsiteY19" fmla="*/ 1138097 h 6858000"/>
              <a:gd name="connsiteX20" fmla="*/ 5189234 w 6128435"/>
              <a:gd name="connsiteY20" fmla="*/ 1193495 h 6858000"/>
              <a:gd name="connsiteX21" fmla="*/ 5202769 w 6128435"/>
              <a:gd name="connsiteY21" fmla="*/ 1269450 h 6858000"/>
              <a:gd name="connsiteX22" fmla="*/ 5225968 w 6128435"/>
              <a:gd name="connsiteY22" fmla="*/ 1357994 h 6858000"/>
              <a:gd name="connsiteX23" fmla="*/ 5233819 w 6128435"/>
              <a:gd name="connsiteY23" fmla="*/ 1380922 h 6858000"/>
              <a:gd name="connsiteX24" fmla="*/ 5237226 w 6128435"/>
              <a:gd name="connsiteY24" fmla="*/ 1441327 h 6858000"/>
              <a:gd name="connsiteX25" fmla="*/ 5244434 w 6128435"/>
              <a:gd name="connsiteY25" fmla="*/ 1580810 h 6858000"/>
              <a:gd name="connsiteX26" fmla="*/ 5251453 w 6128435"/>
              <a:gd name="connsiteY26" fmla="*/ 1583934 h 6858000"/>
              <a:gd name="connsiteX27" fmla="*/ 5253136 w 6128435"/>
              <a:gd name="connsiteY27" fmla="*/ 1595457 h 6858000"/>
              <a:gd name="connsiteX28" fmla="*/ 5254863 w 6128435"/>
              <a:gd name="connsiteY28" fmla="*/ 1598311 h 6858000"/>
              <a:gd name="connsiteX29" fmla="*/ 5263491 w 6128435"/>
              <a:gd name="connsiteY29" fmla="*/ 1642938 h 6858000"/>
              <a:gd name="connsiteX30" fmla="*/ 5261314 w 6128435"/>
              <a:gd name="connsiteY30" fmla="*/ 1689177 h 6858000"/>
              <a:gd name="connsiteX31" fmla="*/ 5259788 w 6128435"/>
              <a:gd name="connsiteY31" fmla="*/ 1768516 h 6858000"/>
              <a:gd name="connsiteX32" fmla="*/ 5255696 w 6128435"/>
              <a:gd name="connsiteY32" fmla="*/ 1953770 h 6858000"/>
              <a:gd name="connsiteX33" fmla="*/ 5252592 w 6128435"/>
              <a:gd name="connsiteY33" fmla="*/ 2092210 h 6858000"/>
              <a:gd name="connsiteX34" fmla="*/ 5264303 w 6128435"/>
              <a:gd name="connsiteY34" fmla="*/ 2225157 h 6858000"/>
              <a:gd name="connsiteX35" fmla="*/ 5254949 w 6128435"/>
              <a:gd name="connsiteY35" fmla="*/ 2236160 h 6858000"/>
              <a:gd name="connsiteX36" fmla="*/ 5250104 w 6128435"/>
              <a:gd name="connsiteY36" fmla="*/ 2249166 h 6858000"/>
              <a:gd name="connsiteX37" fmla="*/ 5251214 w 6128435"/>
              <a:gd name="connsiteY37" fmla="*/ 2250944 h 6858000"/>
              <a:gd name="connsiteX38" fmla="*/ 5250644 w 6128435"/>
              <a:gd name="connsiteY38" fmla="*/ 2266619 h 6858000"/>
              <a:gd name="connsiteX39" fmla="*/ 5247111 w 6128435"/>
              <a:gd name="connsiteY39" fmla="*/ 2269679 h 6858000"/>
              <a:gd name="connsiteX40" fmla="*/ 5279312 w 6128435"/>
              <a:gd name="connsiteY40" fmla="*/ 2302757 h 6858000"/>
              <a:gd name="connsiteX41" fmla="*/ 5293877 w 6128435"/>
              <a:gd name="connsiteY41" fmla="*/ 2368649 h 6858000"/>
              <a:gd name="connsiteX42" fmla="*/ 5311338 w 6128435"/>
              <a:gd name="connsiteY42" fmla="*/ 2404034 h 6858000"/>
              <a:gd name="connsiteX43" fmla="*/ 5338366 w 6128435"/>
              <a:gd name="connsiteY43" fmla="*/ 2465052 h 6858000"/>
              <a:gd name="connsiteX44" fmla="*/ 5371263 w 6128435"/>
              <a:gd name="connsiteY44" fmla="*/ 2586413 h 6858000"/>
              <a:gd name="connsiteX45" fmla="*/ 5407503 w 6128435"/>
              <a:gd name="connsiteY45" fmla="*/ 2786290 h 6858000"/>
              <a:gd name="connsiteX46" fmla="*/ 5407356 w 6128435"/>
              <a:gd name="connsiteY46" fmla="*/ 2787545 h 6858000"/>
              <a:gd name="connsiteX47" fmla="*/ 5411130 w 6128435"/>
              <a:gd name="connsiteY47" fmla="*/ 2788640 h 6858000"/>
              <a:gd name="connsiteX48" fmla="*/ 5416439 w 6128435"/>
              <a:gd name="connsiteY48" fmla="*/ 2805666 h 6858000"/>
              <a:gd name="connsiteX49" fmla="*/ 5416589 w 6128435"/>
              <a:gd name="connsiteY49" fmla="*/ 2810822 h 6858000"/>
              <a:gd name="connsiteX50" fmla="*/ 5418542 w 6128435"/>
              <a:gd name="connsiteY50" fmla="*/ 2817745 h 6858000"/>
              <a:gd name="connsiteX51" fmla="*/ 5418847 w 6128435"/>
              <a:gd name="connsiteY51" fmla="*/ 2817825 h 6858000"/>
              <a:gd name="connsiteX52" fmla="*/ 5457023 w 6128435"/>
              <a:gd name="connsiteY52" fmla="*/ 2858292 h 6858000"/>
              <a:gd name="connsiteX53" fmla="*/ 5479298 w 6128435"/>
              <a:gd name="connsiteY53" fmla="*/ 2947791 h 6858000"/>
              <a:gd name="connsiteX54" fmla="*/ 5481770 w 6128435"/>
              <a:gd name="connsiteY54" fmla="*/ 2951352 h 6858000"/>
              <a:gd name="connsiteX55" fmla="*/ 5482045 w 6128435"/>
              <a:gd name="connsiteY55" fmla="*/ 2984371 h 6858000"/>
              <a:gd name="connsiteX56" fmla="*/ 5482415 w 6128435"/>
              <a:gd name="connsiteY56" fmla="*/ 3004079 h 6858000"/>
              <a:gd name="connsiteX57" fmla="*/ 5483865 w 6128435"/>
              <a:gd name="connsiteY57" fmla="*/ 3005467 h 6858000"/>
              <a:gd name="connsiteX58" fmla="*/ 5482236 w 6128435"/>
              <a:gd name="connsiteY58" fmla="*/ 3019791 h 6858000"/>
              <a:gd name="connsiteX59" fmla="*/ 5481505 w 6128435"/>
              <a:gd name="connsiteY59" fmla="*/ 3095286 h 6858000"/>
              <a:gd name="connsiteX60" fmla="*/ 5477595 w 6128435"/>
              <a:gd name="connsiteY60" fmla="*/ 3250534 h 6858000"/>
              <a:gd name="connsiteX61" fmla="*/ 5532836 w 6128435"/>
              <a:gd name="connsiteY61" fmla="*/ 3353840 h 6858000"/>
              <a:gd name="connsiteX62" fmla="*/ 5561229 w 6128435"/>
              <a:gd name="connsiteY62" fmla="*/ 3395784 h 6858000"/>
              <a:gd name="connsiteX63" fmla="*/ 5589758 w 6128435"/>
              <a:gd name="connsiteY63" fmla="*/ 3506453 h 6858000"/>
              <a:gd name="connsiteX64" fmla="*/ 5596144 w 6128435"/>
              <a:gd name="connsiteY64" fmla="*/ 3534624 h 6858000"/>
              <a:gd name="connsiteX65" fmla="*/ 5597750 w 6128435"/>
              <a:gd name="connsiteY65" fmla="*/ 3534129 h 6858000"/>
              <a:gd name="connsiteX66" fmla="*/ 5599700 w 6128435"/>
              <a:gd name="connsiteY66" fmla="*/ 3547221 h 6858000"/>
              <a:gd name="connsiteX67" fmla="*/ 5615031 w 6128435"/>
              <a:gd name="connsiteY67" fmla="*/ 3557482 h 6858000"/>
              <a:gd name="connsiteX68" fmla="*/ 5618377 w 6128435"/>
              <a:gd name="connsiteY68" fmla="*/ 3588431 h 6858000"/>
              <a:gd name="connsiteX69" fmla="*/ 5612155 w 6128435"/>
              <a:gd name="connsiteY69" fmla="*/ 3589869 h 6858000"/>
              <a:gd name="connsiteX70" fmla="*/ 5620843 w 6128435"/>
              <a:gd name="connsiteY70" fmla="*/ 3606745 h 6858000"/>
              <a:gd name="connsiteX71" fmla="*/ 5655472 w 6128435"/>
              <a:gd name="connsiteY71" fmla="*/ 3678877 h 6858000"/>
              <a:gd name="connsiteX72" fmla="*/ 5680448 w 6128435"/>
              <a:gd name="connsiteY72" fmla="*/ 3717760 h 6858000"/>
              <a:gd name="connsiteX73" fmla="*/ 5683015 w 6128435"/>
              <a:gd name="connsiteY73" fmla="*/ 3762025 h 6858000"/>
              <a:gd name="connsiteX74" fmla="*/ 5696643 w 6128435"/>
              <a:gd name="connsiteY74" fmla="*/ 3773888 h 6858000"/>
              <a:gd name="connsiteX75" fmla="*/ 5699203 w 6128435"/>
              <a:gd name="connsiteY75" fmla="*/ 3775823 h 6858000"/>
              <a:gd name="connsiteX76" fmla="*/ 5704824 w 6128435"/>
              <a:gd name="connsiteY76" fmla="*/ 3785966 h 6858000"/>
              <a:gd name="connsiteX77" fmla="*/ 5712204 w 6128435"/>
              <a:gd name="connsiteY77" fmla="*/ 3785830 h 6858000"/>
              <a:gd name="connsiteX78" fmla="*/ 5724816 w 6128435"/>
              <a:gd name="connsiteY78" fmla="*/ 3798949 h 6858000"/>
              <a:gd name="connsiteX79" fmla="*/ 5733539 w 6128435"/>
              <a:gd name="connsiteY79" fmla="*/ 3818457 h 6858000"/>
              <a:gd name="connsiteX80" fmla="*/ 5768491 w 6128435"/>
              <a:gd name="connsiteY80" fmla="*/ 3914399 h 6858000"/>
              <a:gd name="connsiteX81" fmla="*/ 5793123 w 6128435"/>
              <a:gd name="connsiteY81" fmla="*/ 3969952 h 6858000"/>
              <a:gd name="connsiteX82" fmla="*/ 5808321 w 6128435"/>
              <a:gd name="connsiteY82" fmla="*/ 3988153 h 6858000"/>
              <a:gd name="connsiteX83" fmla="*/ 5825621 w 6128435"/>
              <a:gd name="connsiteY83" fmla="*/ 4015525 h 6858000"/>
              <a:gd name="connsiteX84" fmla="*/ 5860672 w 6128435"/>
              <a:gd name="connsiteY84" fmla="*/ 4061579 h 6858000"/>
              <a:gd name="connsiteX85" fmla="*/ 5872173 w 6128435"/>
              <a:gd name="connsiteY85" fmla="*/ 4088497 h 6858000"/>
              <a:gd name="connsiteX86" fmla="*/ 5883705 w 6128435"/>
              <a:gd name="connsiteY86" fmla="*/ 4101899 h 6858000"/>
              <a:gd name="connsiteX87" fmla="*/ 5885314 w 6128435"/>
              <a:gd name="connsiteY87" fmla="*/ 4108387 h 6858000"/>
              <a:gd name="connsiteX88" fmla="*/ 5894095 w 6128435"/>
              <a:gd name="connsiteY88" fmla="*/ 4128857 h 6858000"/>
              <a:gd name="connsiteX89" fmla="*/ 5898339 w 6128435"/>
              <a:gd name="connsiteY89" fmla="*/ 4140800 h 6858000"/>
              <a:gd name="connsiteX90" fmla="*/ 5899734 w 6128435"/>
              <a:gd name="connsiteY90" fmla="*/ 4145632 h 6858000"/>
              <a:gd name="connsiteX91" fmla="*/ 5903513 w 6128435"/>
              <a:gd name="connsiteY91" fmla="*/ 4187661 h 6858000"/>
              <a:gd name="connsiteX92" fmla="*/ 5917114 w 6128435"/>
              <a:gd name="connsiteY92" fmla="*/ 4213096 h 6858000"/>
              <a:gd name="connsiteX93" fmla="*/ 5921153 w 6128435"/>
              <a:gd name="connsiteY93" fmla="*/ 4236222 h 6858000"/>
              <a:gd name="connsiteX94" fmla="*/ 5924233 w 6128435"/>
              <a:gd name="connsiteY94" fmla="*/ 4242060 h 6858000"/>
              <a:gd name="connsiteX95" fmla="*/ 5928910 w 6128435"/>
              <a:gd name="connsiteY95" fmla="*/ 4300973 h 6858000"/>
              <a:gd name="connsiteX96" fmla="*/ 5939320 w 6128435"/>
              <a:gd name="connsiteY96" fmla="*/ 4340435 h 6858000"/>
              <a:gd name="connsiteX97" fmla="*/ 5946705 w 6128435"/>
              <a:gd name="connsiteY97" fmla="*/ 4428051 h 6858000"/>
              <a:gd name="connsiteX98" fmla="*/ 5949261 w 6128435"/>
              <a:gd name="connsiteY98" fmla="*/ 4449185 h 6858000"/>
              <a:gd name="connsiteX99" fmla="*/ 5957504 w 6128435"/>
              <a:gd name="connsiteY99" fmla="*/ 4465911 h 6858000"/>
              <a:gd name="connsiteX100" fmla="*/ 5964689 w 6128435"/>
              <a:gd name="connsiteY100" fmla="*/ 4468532 h 6858000"/>
              <a:gd name="connsiteX101" fmla="*/ 5967062 w 6128435"/>
              <a:gd name="connsiteY101" fmla="*/ 4479923 h 6858000"/>
              <a:gd name="connsiteX102" fmla="*/ 5968960 w 6128435"/>
              <a:gd name="connsiteY102" fmla="*/ 4482655 h 6858000"/>
              <a:gd name="connsiteX103" fmla="*/ 5978567 w 6128435"/>
              <a:gd name="connsiteY103" fmla="*/ 4498605 h 6858000"/>
              <a:gd name="connsiteX104" fmla="*/ 5980106 w 6128435"/>
              <a:gd name="connsiteY104" fmla="*/ 4585087 h 6858000"/>
              <a:gd name="connsiteX105" fmla="*/ 5998138 w 6128435"/>
              <a:gd name="connsiteY105" fmla="*/ 4697518 h 6858000"/>
              <a:gd name="connsiteX106" fmla="*/ 6013516 w 6128435"/>
              <a:gd name="connsiteY106" fmla="*/ 4786619 h 6858000"/>
              <a:gd name="connsiteX107" fmla="*/ 6025404 w 6128435"/>
              <a:gd name="connsiteY107" fmla="*/ 4858148 h 6858000"/>
              <a:gd name="connsiteX108" fmla="*/ 6007749 w 6128435"/>
              <a:gd name="connsiteY108" fmla="*/ 4964715 h 6858000"/>
              <a:gd name="connsiteX109" fmla="*/ 6005269 w 6128435"/>
              <a:gd name="connsiteY109" fmla="*/ 5150567 h 6858000"/>
              <a:gd name="connsiteX110" fmla="*/ 6001127 w 6128435"/>
              <a:gd name="connsiteY110" fmla="*/ 5164609 h 6858000"/>
              <a:gd name="connsiteX111" fmla="*/ 5996647 w 6128435"/>
              <a:gd name="connsiteY111" fmla="*/ 5185640 h 6858000"/>
              <a:gd name="connsiteX112" fmla="*/ 5998514 w 6128435"/>
              <a:gd name="connsiteY112" fmla="*/ 5189673 h 6858000"/>
              <a:gd name="connsiteX113" fmla="*/ 5995970 w 6128435"/>
              <a:gd name="connsiteY113" fmla="*/ 5221547 h 6858000"/>
              <a:gd name="connsiteX114" fmla="*/ 5997218 w 6128435"/>
              <a:gd name="connsiteY114" fmla="*/ 5222031 h 6858000"/>
              <a:gd name="connsiteX115" fmla="*/ 6002116 w 6128435"/>
              <a:gd name="connsiteY115" fmla="*/ 5231223 h 6858000"/>
              <a:gd name="connsiteX116" fmla="*/ 6008541 w 6128435"/>
              <a:gd name="connsiteY116" fmla="*/ 5248680 h 6858000"/>
              <a:gd name="connsiteX117" fmla="*/ 6039260 w 6128435"/>
              <a:gd name="connsiteY117" fmla="*/ 5289518 h 6858000"/>
              <a:gd name="connsiteX118" fmla="*/ 6036748 w 6128435"/>
              <a:gd name="connsiteY118" fmla="*/ 5322752 h 6858000"/>
              <a:gd name="connsiteX119" fmla="*/ 6036943 w 6128435"/>
              <a:gd name="connsiteY119" fmla="*/ 5329480 h 6858000"/>
              <a:gd name="connsiteX120" fmla="*/ 6037236 w 6128435"/>
              <a:gd name="connsiteY120" fmla="*/ 5329634 h 6858000"/>
              <a:gd name="connsiteX121" fmla="*/ 6038019 w 6128435"/>
              <a:gd name="connsiteY121" fmla="*/ 5336764 h 6858000"/>
              <a:gd name="connsiteX122" fmla="*/ 6037298 w 6128435"/>
              <a:gd name="connsiteY122" fmla="*/ 5341753 h 6858000"/>
              <a:gd name="connsiteX123" fmla="*/ 6037677 w 6128435"/>
              <a:gd name="connsiteY123" fmla="*/ 5354807 h 6858000"/>
              <a:gd name="connsiteX124" fmla="*/ 6039728 w 6128435"/>
              <a:gd name="connsiteY124" fmla="*/ 5359416 h 6858000"/>
              <a:gd name="connsiteX125" fmla="*/ 6043311 w 6128435"/>
              <a:gd name="connsiteY125" fmla="*/ 5361407 h 6858000"/>
              <a:gd name="connsiteX126" fmla="*/ 6042954 w 6128435"/>
              <a:gd name="connsiteY126" fmla="*/ 5362576 h 6858000"/>
              <a:gd name="connsiteX127" fmla="*/ 6053435 w 6128435"/>
              <a:gd name="connsiteY127" fmla="*/ 5387547 h 6858000"/>
              <a:gd name="connsiteX128" fmla="*/ 6065933 w 6128435"/>
              <a:gd name="connsiteY128" fmla="*/ 5443002 h 6858000"/>
              <a:gd name="connsiteX129" fmla="*/ 6068640 w 6128435"/>
              <a:gd name="connsiteY129" fmla="*/ 5474503 h 6858000"/>
              <a:gd name="connsiteX130" fmla="*/ 6080922 w 6128435"/>
              <a:gd name="connsiteY130" fmla="*/ 5561070 h 6858000"/>
              <a:gd name="connsiteX131" fmla="*/ 6096949 w 6128435"/>
              <a:gd name="connsiteY131" fmla="*/ 5648179 h 6858000"/>
              <a:gd name="connsiteX132" fmla="*/ 6125703 w 6128435"/>
              <a:gd name="connsiteY132" fmla="*/ 5692894 h 6858000"/>
              <a:gd name="connsiteX133" fmla="*/ 6126670 w 6128435"/>
              <a:gd name="connsiteY133" fmla="*/ 5697882 h 6858000"/>
              <a:gd name="connsiteX134" fmla="*/ 6124061 w 6128435"/>
              <a:gd name="connsiteY134" fmla="*/ 5710294 h 6858000"/>
              <a:gd name="connsiteX135" fmla="*/ 6122213 w 6128435"/>
              <a:gd name="connsiteY135" fmla="*/ 5714762 h 6858000"/>
              <a:gd name="connsiteX136" fmla="*/ 6121353 w 6128435"/>
              <a:gd name="connsiteY136" fmla="*/ 5721725 h 6858000"/>
              <a:gd name="connsiteX137" fmla="*/ 6121607 w 6128435"/>
              <a:gd name="connsiteY137" fmla="*/ 5721959 h 6858000"/>
              <a:gd name="connsiteX138" fmla="*/ 6120262 w 6128435"/>
              <a:gd name="connsiteY138" fmla="*/ 5728358 h 6858000"/>
              <a:gd name="connsiteX139" fmla="*/ 6110194 w 6128435"/>
              <a:gd name="connsiteY139" fmla="*/ 5758853 h 6858000"/>
              <a:gd name="connsiteX140" fmla="*/ 6127519 w 6128435"/>
              <a:gd name="connsiteY140" fmla="*/ 5865775 h 6858000"/>
              <a:gd name="connsiteX141" fmla="*/ 6128435 w 6128435"/>
              <a:gd name="connsiteY141" fmla="*/ 5870164 h 6858000"/>
              <a:gd name="connsiteX142" fmla="*/ 6119217 w 6128435"/>
              <a:gd name="connsiteY142" fmla="*/ 5888542 h 6858000"/>
              <a:gd name="connsiteX143" fmla="*/ 6115966 w 6128435"/>
              <a:gd name="connsiteY143" fmla="*/ 5898387 h 6858000"/>
              <a:gd name="connsiteX144" fmla="*/ 6111924 w 6128435"/>
              <a:gd name="connsiteY144" fmla="*/ 5900444 h 6858000"/>
              <a:gd name="connsiteX145" fmla="*/ 6108716 w 6128435"/>
              <a:gd name="connsiteY145" fmla="*/ 5915345 h 6858000"/>
              <a:gd name="connsiteX146" fmla="*/ 6109524 w 6128435"/>
              <a:gd name="connsiteY146" fmla="*/ 5917328 h 6858000"/>
              <a:gd name="connsiteX147" fmla="*/ 6102493 w 6128435"/>
              <a:gd name="connsiteY147" fmla="*/ 5928602 h 6858000"/>
              <a:gd name="connsiteX148" fmla="*/ 6056863 w 6128435"/>
              <a:gd name="connsiteY148" fmla="*/ 6000643 h 6858000"/>
              <a:gd name="connsiteX149" fmla="*/ 6045436 w 6128435"/>
              <a:gd name="connsiteY149" fmla="*/ 6124480 h 6858000"/>
              <a:gd name="connsiteX150" fmla="*/ 6030489 w 6128435"/>
              <a:gd name="connsiteY150" fmla="*/ 6317666 h 6858000"/>
              <a:gd name="connsiteX151" fmla="*/ 6007492 w 6128435"/>
              <a:gd name="connsiteY151" fmla="*/ 6440818 h 6858000"/>
              <a:gd name="connsiteX152" fmla="*/ 6009467 w 6128435"/>
              <a:gd name="connsiteY152" fmla="*/ 6487076 h 6858000"/>
              <a:gd name="connsiteX153" fmla="*/ 5995064 w 6128435"/>
              <a:gd name="connsiteY153" fmla="*/ 6540791 h 6858000"/>
              <a:gd name="connsiteX154" fmla="*/ 5996309 w 6128435"/>
              <a:gd name="connsiteY154" fmla="*/ 6543961 h 6858000"/>
              <a:gd name="connsiteX155" fmla="*/ 5996048 w 6128435"/>
              <a:gd name="connsiteY155" fmla="*/ 6555444 h 6858000"/>
              <a:gd name="connsiteX156" fmla="*/ 6002524 w 6128435"/>
              <a:gd name="connsiteY156" fmla="*/ 6560188 h 6858000"/>
              <a:gd name="connsiteX157" fmla="*/ 6006823 w 6128435"/>
              <a:gd name="connsiteY157" fmla="*/ 6578546 h 6858000"/>
              <a:gd name="connsiteX158" fmla="*/ 6004510 w 6128435"/>
              <a:gd name="connsiteY158" fmla="*/ 6599256 h 6858000"/>
              <a:gd name="connsiteX159" fmla="*/ 5986207 w 6128435"/>
              <a:gd name="connsiteY159" fmla="*/ 6695855 h 6858000"/>
              <a:gd name="connsiteX160" fmla="*/ 5979428 w 6128435"/>
              <a:gd name="connsiteY160" fmla="*/ 6754678 h 6858000"/>
              <a:gd name="connsiteX161" fmla="*/ 5983398 w 6128435"/>
              <a:gd name="connsiteY161" fmla="*/ 6778641 h 6858000"/>
              <a:gd name="connsiteX162" fmla="*/ 5984543 w 6128435"/>
              <a:gd name="connsiteY162" fmla="*/ 6811016 h 6858000"/>
              <a:gd name="connsiteX163" fmla="*/ 5981802 w 6128435"/>
              <a:gd name="connsiteY163" fmla="*/ 6838578 h 6858000"/>
              <a:gd name="connsiteX164" fmla="*/ 5979671 w 6128435"/>
              <a:gd name="connsiteY164" fmla="*/ 6858000 h 6858000"/>
              <a:gd name="connsiteX165" fmla="*/ 0 w 6128435"/>
              <a:gd name="connsiteY165" fmla="*/ 6858000 h 6858000"/>
              <a:gd name="connsiteX166" fmla="*/ 0 w 6128435"/>
              <a:gd name="connsiteY16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54863 w 6128435"/>
              <a:gd name="connsiteY27" fmla="*/ 1598311 h 6858000"/>
              <a:gd name="connsiteX28" fmla="*/ 5263491 w 6128435"/>
              <a:gd name="connsiteY28" fmla="*/ 1642938 h 6858000"/>
              <a:gd name="connsiteX29" fmla="*/ 5261314 w 6128435"/>
              <a:gd name="connsiteY29" fmla="*/ 1689177 h 6858000"/>
              <a:gd name="connsiteX30" fmla="*/ 5259788 w 6128435"/>
              <a:gd name="connsiteY30" fmla="*/ 1768516 h 6858000"/>
              <a:gd name="connsiteX31" fmla="*/ 5255696 w 6128435"/>
              <a:gd name="connsiteY31" fmla="*/ 1953770 h 6858000"/>
              <a:gd name="connsiteX32" fmla="*/ 5252592 w 6128435"/>
              <a:gd name="connsiteY32" fmla="*/ 2092210 h 6858000"/>
              <a:gd name="connsiteX33" fmla="*/ 5264303 w 6128435"/>
              <a:gd name="connsiteY33" fmla="*/ 2225157 h 6858000"/>
              <a:gd name="connsiteX34" fmla="*/ 5254949 w 6128435"/>
              <a:gd name="connsiteY34" fmla="*/ 2236160 h 6858000"/>
              <a:gd name="connsiteX35" fmla="*/ 5250104 w 6128435"/>
              <a:gd name="connsiteY35" fmla="*/ 2249166 h 6858000"/>
              <a:gd name="connsiteX36" fmla="*/ 5251214 w 6128435"/>
              <a:gd name="connsiteY36" fmla="*/ 2250944 h 6858000"/>
              <a:gd name="connsiteX37" fmla="*/ 5250644 w 6128435"/>
              <a:gd name="connsiteY37" fmla="*/ 2266619 h 6858000"/>
              <a:gd name="connsiteX38" fmla="*/ 5247111 w 6128435"/>
              <a:gd name="connsiteY38" fmla="*/ 2269679 h 6858000"/>
              <a:gd name="connsiteX39" fmla="*/ 5279312 w 6128435"/>
              <a:gd name="connsiteY39" fmla="*/ 2302757 h 6858000"/>
              <a:gd name="connsiteX40" fmla="*/ 5293877 w 6128435"/>
              <a:gd name="connsiteY40" fmla="*/ 2368649 h 6858000"/>
              <a:gd name="connsiteX41" fmla="*/ 5311338 w 6128435"/>
              <a:gd name="connsiteY41" fmla="*/ 2404034 h 6858000"/>
              <a:gd name="connsiteX42" fmla="*/ 5338366 w 6128435"/>
              <a:gd name="connsiteY42" fmla="*/ 2465052 h 6858000"/>
              <a:gd name="connsiteX43" fmla="*/ 5371263 w 6128435"/>
              <a:gd name="connsiteY43" fmla="*/ 2586413 h 6858000"/>
              <a:gd name="connsiteX44" fmla="*/ 5407503 w 6128435"/>
              <a:gd name="connsiteY44" fmla="*/ 2786290 h 6858000"/>
              <a:gd name="connsiteX45" fmla="*/ 5407356 w 6128435"/>
              <a:gd name="connsiteY45" fmla="*/ 2787545 h 6858000"/>
              <a:gd name="connsiteX46" fmla="*/ 5411130 w 6128435"/>
              <a:gd name="connsiteY46" fmla="*/ 2788640 h 6858000"/>
              <a:gd name="connsiteX47" fmla="*/ 5416439 w 6128435"/>
              <a:gd name="connsiteY47" fmla="*/ 2805666 h 6858000"/>
              <a:gd name="connsiteX48" fmla="*/ 5416589 w 6128435"/>
              <a:gd name="connsiteY48" fmla="*/ 2810822 h 6858000"/>
              <a:gd name="connsiteX49" fmla="*/ 5418542 w 6128435"/>
              <a:gd name="connsiteY49" fmla="*/ 2817745 h 6858000"/>
              <a:gd name="connsiteX50" fmla="*/ 5418847 w 6128435"/>
              <a:gd name="connsiteY50" fmla="*/ 2817825 h 6858000"/>
              <a:gd name="connsiteX51" fmla="*/ 5457023 w 6128435"/>
              <a:gd name="connsiteY51" fmla="*/ 2858292 h 6858000"/>
              <a:gd name="connsiteX52" fmla="*/ 5479298 w 6128435"/>
              <a:gd name="connsiteY52" fmla="*/ 2947791 h 6858000"/>
              <a:gd name="connsiteX53" fmla="*/ 5481770 w 6128435"/>
              <a:gd name="connsiteY53" fmla="*/ 2951352 h 6858000"/>
              <a:gd name="connsiteX54" fmla="*/ 5482045 w 6128435"/>
              <a:gd name="connsiteY54" fmla="*/ 2984371 h 6858000"/>
              <a:gd name="connsiteX55" fmla="*/ 5482415 w 6128435"/>
              <a:gd name="connsiteY55" fmla="*/ 3004079 h 6858000"/>
              <a:gd name="connsiteX56" fmla="*/ 5483865 w 6128435"/>
              <a:gd name="connsiteY56" fmla="*/ 3005467 h 6858000"/>
              <a:gd name="connsiteX57" fmla="*/ 5482236 w 6128435"/>
              <a:gd name="connsiteY57" fmla="*/ 3019791 h 6858000"/>
              <a:gd name="connsiteX58" fmla="*/ 5481505 w 6128435"/>
              <a:gd name="connsiteY58" fmla="*/ 3095286 h 6858000"/>
              <a:gd name="connsiteX59" fmla="*/ 5477595 w 6128435"/>
              <a:gd name="connsiteY59" fmla="*/ 3250534 h 6858000"/>
              <a:gd name="connsiteX60" fmla="*/ 5532836 w 6128435"/>
              <a:gd name="connsiteY60" fmla="*/ 3353840 h 6858000"/>
              <a:gd name="connsiteX61" fmla="*/ 5561229 w 6128435"/>
              <a:gd name="connsiteY61" fmla="*/ 3395784 h 6858000"/>
              <a:gd name="connsiteX62" fmla="*/ 5589758 w 6128435"/>
              <a:gd name="connsiteY62" fmla="*/ 3506453 h 6858000"/>
              <a:gd name="connsiteX63" fmla="*/ 5596144 w 6128435"/>
              <a:gd name="connsiteY63" fmla="*/ 3534624 h 6858000"/>
              <a:gd name="connsiteX64" fmla="*/ 5597750 w 6128435"/>
              <a:gd name="connsiteY64" fmla="*/ 3534129 h 6858000"/>
              <a:gd name="connsiteX65" fmla="*/ 5599700 w 6128435"/>
              <a:gd name="connsiteY65" fmla="*/ 3547221 h 6858000"/>
              <a:gd name="connsiteX66" fmla="*/ 5615031 w 6128435"/>
              <a:gd name="connsiteY66" fmla="*/ 3557482 h 6858000"/>
              <a:gd name="connsiteX67" fmla="*/ 5618377 w 6128435"/>
              <a:gd name="connsiteY67" fmla="*/ 3588431 h 6858000"/>
              <a:gd name="connsiteX68" fmla="*/ 5612155 w 6128435"/>
              <a:gd name="connsiteY68" fmla="*/ 3589869 h 6858000"/>
              <a:gd name="connsiteX69" fmla="*/ 5620843 w 6128435"/>
              <a:gd name="connsiteY69" fmla="*/ 3606745 h 6858000"/>
              <a:gd name="connsiteX70" fmla="*/ 5655472 w 6128435"/>
              <a:gd name="connsiteY70" fmla="*/ 3678877 h 6858000"/>
              <a:gd name="connsiteX71" fmla="*/ 5680448 w 6128435"/>
              <a:gd name="connsiteY71" fmla="*/ 3717760 h 6858000"/>
              <a:gd name="connsiteX72" fmla="*/ 5683015 w 6128435"/>
              <a:gd name="connsiteY72" fmla="*/ 3762025 h 6858000"/>
              <a:gd name="connsiteX73" fmla="*/ 5696643 w 6128435"/>
              <a:gd name="connsiteY73" fmla="*/ 3773888 h 6858000"/>
              <a:gd name="connsiteX74" fmla="*/ 5699203 w 6128435"/>
              <a:gd name="connsiteY74" fmla="*/ 3775823 h 6858000"/>
              <a:gd name="connsiteX75" fmla="*/ 5704824 w 6128435"/>
              <a:gd name="connsiteY75" fmla="*/ 3785966 h 6858000"/>
              <a:gd name="connsiteX76" fmla="*/ 5712204 w 6128435"/>
              <a:gd name="connsiteY76" fmla="*/ 3785830 h 6858000"/>
              <a:gd name="connsiteX77" fmla="*/ 5724816 w 6128435"/>
              <a:gd name="connsiteY77" fmla="*/ 3798949 h 6858000"/>
              <a:gd name="connsiteX78" fmla="*/ 5733539 w 6128435"/>
              <a:gd name="connsiteY78" fmla="*/ 3818457 h 6858000"/>
              <a:gd name="connsiteX79" fmla="*/ 5768491 w 6128435"/>
              <a:gd name="connsiteY79" fmla="*/ 3914399 h 6858000"/>
              <a:gd name="connsiteX80" fmla="*/ 5793123 w 6128435"/>
              <a:gd name="connsiteY80" fmla="*/ 3969952 h 6858000"/>
              <a:gd name="connsiteX81" fmla="*/ 5808321 w 6128435"/>
              <a:gd name="connsiteY81" fmla="*/ 3988153 h 6858000"/>
              <a:gd name="connsiteX82" fmla="*/ 5825621 w 6128435"/>
              <a:gd name="connsiteY82" fmla="*/ 4015525 h 6858000"/>
              <a:gd name="connsiteX83" fmla="*/ 5860672 w 6128435"/>
              <a:gd name="connsiteY83" fmla="*/ 4061579 h 6858000"/>
              <a:gd name="connsiteX84" fmla="*/ 5872173 w 6128435"/>
              <a:gd name="connsiteY84" fmla="*/ 4088497 h 6858000"/>
              <a:gd name="connsiteX85" fmla="*/ 5883705 w 6128435"/>
              <a:gd name="connsiteY85" fmla="*/ 4101899 h 6858000"/>
              <a:gd name="connsiteX86" fmla="*/ 5885314 w 6128435"/>
              <a:gd name="connsiteY86" fmla="*/ 4108387 h 6858000"/>
              <a:gd name="connsiteX87" fmla="*/ 5894095 w 6128435"/>
              <a:gd name="connsiteY87" fmla="*/ 4128857 h 6858000"/>
              <a:gd name="connsiteX88" fmla="*/ 5898339 w 6128435"/>
              <a:gd name="connsiteY88" fmla="*/ 4140800 h 6858000"/>
              <a:gd name="connsiteX89" fmla="*/ 5899734 w 6128435"/>
              <a:gd name="connsiteY89" fmla="*/ 4145632 h 6858000"/>
              <a:gd name="connsiteX90" fmla="*/ 5903513 w 6128435"/>
              <a:gd name="connsiteY90" fmla="*/ 4187661 h 6858000"/>
              <a:gd name="connsiteX91" fmla="*/ 5917114 w 6128435"/>
              <a:gd name="connsiteY91" fmla="*/ 4213096 h 6858000"/>
              <a:gd name="connsiteX92" fmla="*/ 5921153 w 6128435"/>
              <a:gd name="connsiteY92" fmla="*/ 4236222 h 6858000"/>
              <a:gd name="connsiteX93" fmla="*/ 5924233 w 6128435"/>
              <a:gd name="connsiteY93" fmla="*/ 4242060 h 6858000"/>
              <a:gd name="connsiteX94" fmla="*/ 5928910 w 6128435"/>
              <a:gd name="connsiteY94" fmla="*/ 4300973 h 6858000"/>
              <a:gd name="connsiteX95" fmla="*/ 5939320 w 6128435"/>
              <a:gd name="connsiteY95" fmla="*/ 4340435 h 6858000"/>
              <a:gd name="connsiteX96" fmla="*/ 5946705 w 6128435"/>
              <a:gd name="connsiteY96" fmla="*/ 4428051 h 6858000"/>
              <a:gd name="connsiteX97" fmla="*/ 5949261 w 6128435"/>
              <a:gd name="connsiteY97" fmla="*/ 4449185 h 6858000"/>
              <a:gd name="connsiteX98" fmla="*/ 5957504 w 6128435"/>
              <a:gd name="connsiteY98" fmla="*/ 4465911 h 6858000"/>
              <a:gd name="connsiteX99" fmla="*/ 5964689 w 6128435"/>
              <a:gd name="connsiteY99" fmla="*/ 4468532 h 6858000"/>
              <a:gd name="connsiteX100" fmla="*/ 5967062 w 6128435"/>
              <a:gd name="connsiteY100" fmla="*/ 4479923 h 6858000"/>
              <a:gd name="connsiteX101" fmla="*/ 5968960 w 6128435"/>
              <a:gd name="connsiteY101" fmla="*/ 4482655 h 6858000"/>
              <a:gd name="connsiteX102" fmla="*/ 5978567 w 6128435"/>
              <a:gd name="connsiteY102" fmla="*/ 4498605 h 6858000"/>
              <a:gd name="connsiteX103" fmla="*/ 5980106 w 6128435"/>
              <a:gd name="connsiteY103" fmla="*/ 4585087 h 6858000"/>
              <a:gd name="connsiteX104" fmla="*/ 5998138 w 6128435"/>
              <a:gd name="connsiteY104" fmla="*/ 4697518 h 6858000"/>
              <a:gd name="connsiteX105" fmla="*/ 6013516 w 6128435"/>
              <a:gd name="connsiteY105" fmla="*/ 4786619 h 6858000"/>
              <a:gd name="connsiteX106" fmla="*/ 6025404 w 6128435"/>
              <a:gd name="connsiteY106" fmla="*/ 4858148 h 6858000"/>
              <a:gd name="connsiteX107" fmla="*/ 6007749 w 6128435"/>
              <a:gd name="connsiteY107" fmla="*/ 4964715 h 6858000"/>
              <a:gd name="connsiteX108" fmla="*/ 6005269 w 6128435"/>
              <a:gd name="connsiteY108" fmla="*/ 5150567 h 6858000"/>
              <a:gd name="connsiteX109" fmla="*/ 6001127 w 6128435"/>
              <a:gd name="connsiteY109" fmla="*/ 5164609 h 6858000"/>
              <a:gd name="connsiteX110" fmla="*/ 5996647 w 6128435"/>
              <a:gd name="connsiteY110" fmla="*/ 5185640 h 6858000"/>
              <a:gd name="connsiteX111" fmla="*/ 5998514 w 6128435"/>
              <a:gd name="connsiteY111" fmla="*/ 5189673 h 6858000"/>
              <a:gd name="connsiteX112" fmla="*/ 5995970 w 6128435"/>
              <a:gd name="connsiteY112" fmla="*/ 5221547 h 6858000"/>
              <a:gd name="connsiteX113" fmla="*/ 5997218 w 6128435"/>
              <a:gd name="connsiteY113" fmla="*/ 5222031 h 6858000"/>
              <a:gd name="connsiteX114" fmla="*/ 6002116 w 6128435"/>
              <a:gd name="connsiteY114" fmla="*/ 5231223 h 6858000"/>
              <a:gd name="connsiteX115" fmla="*/ 6008541 w 6128435"/>
              <a:gd name="connsiteY115" fmla="*/ 5248680 h 6858000"/>
              <a:gd name="connsiteX116" fmla="*/ 6039260 w 6128435"/>
              <a:gd name="connsiteY116" fmla="*/ 5289518 h 6858000"/>
              <a:gd name="connsiteX117" fmla="*/ 6036748 w 6128435"/>
              <a:gd name="connsiteY117" fmla="*/ 5322752 h 6858000"/>
              <a:gd name="connsiteX118" fmla="*/ 6036943 w 6128435"/>
              <a:gd name="connsiteY118" fmla="*/ 5329480 h 6858000"/>
              <a:gd name="connsiteX119" fmla="*/ 6037236 w 6128435"/>
              <a:gd name="connsiteY119" fmla="*/ 5329634 h 6858000"/>
              <a:gd name="connsiteX120" fmla="*/ 6038019 w 6128435"/>
              <a:gd name="connsiteY120" fmla="*/ 5336764 h 6858000"/>
              <a:gd name="connsiteX121" fmla="*/ 6037298 w 6128435"/>
              <a:gd name="connsiteY121" fmla="*/ 5341753 h 6858000"/>
              <a:gd name="connsiteX122" fmla="*/ 6037677 w 6128435"/>
              <a:gd name="connsiteY122" fmla="*/ 5354807 h 6858000"/>
              <a:gd name="connsiteX123" fmla="*/ 6039728 w 6128435"/>
              <a:gd name="connsiteY123" fmla="*/ 5359416 h 6858000"/>
              <a:gd name="connsiteX124" fmla="*/ 6043311 w 6128435"/>
              <a:gd name="connsiteY124" fmla="*/ 5361407 h 6858000"/>
              <a:gd name="connsiteX125" fmla="*/ 6042954 w 6128435"/>
              <a:gd name="connsiteY125" fmla="*/ 5362576 h 6858000"/>
              <a:gd name="connsiteX126" fmla="*/ 6053435 w 6128435"/>
              <a:gd name="connsiteY126" fmla="*/ 5387547 h 6858000"/>
              <a:gd name="connsiteX127" fmla="*/ 6065933 w 6128435"/>
              <a:gd name="connsiteY127" fmla="*/ 5443002 h 6858000"/>
              <a:gd name="connsiteX128" fmla="*/ 6068640 w 6128435"/>
              <a:gd name="connsiteY128" fmla="*/ 5474503 h 6858000"/>
              <a:gd name="connsiteX129" fmla="*/ 6080922 w 6128435"/>
              <a:gd name="connsiteY129" fmla="*/ 5561070 h 6858000"/>
              <a:gd name="connsiteX130" fmla="*/ 6096949 w 6128435"/>
              <a:gd name="connsiteY130" fmla="*/ 5648179 h 6858000"/>
              <a:gd name="connsiteX131" fmla="*/ 6125703 w 6128435"/>
              <a:gd name="connsiteY131" fmla="*/ 5692894 h 6858000"/>
              <a:gd name="connsiteX132" fmla="*/ 6126670 w 6128435"/>
              <a:gd name="connsiteY132" fmla="*/ 5697882 h 6858000"/>
              <a:gd name="connsiteX133" fmla="*/ 6124061 w 6128435"/>
              <a:gd name="connsiteY133" fmla="*/ 5710294 h 6858000"/>
              <a:gd name="connsiteX134" fmla="*/ 6122213 w 6128435"/>
              <a:gd name="connsiteY134" fmla="*/ 5714762 h 6858000"/>
              <a:gd name="connsiteX135" fmla="*/ 6121353 w 6128435"/>
              <a:gd name="connsiteY135" fmla="*/ 5721725 h 6858000"/>
              <a:gd name="connsiteX136" fmla="*/ 6121607 w 6128435"/>
              <a:gd name="connsiteY136" fmla="*/ 5721959 h 6858000"/>
              <a:gd name="connsiteX137" fmla="*/ 6120262 w 6128435"/>
              <a:gd name="connsiteY137" fmla="*/ 5728358 h 6858000"/>
              <a:gd name="connsiteX138" fmla="*/ 6110194 w 6128435"/>
              <a:gd name="connsiteY138" fmla="*/ 5758853 h 6858000"/>
              <a:gd name="connsiteX139" fmla="*/ 6127519 w 6128435"/>
              <a:gd name="connsiteY139" fmla="*/ 5865775 h 6858000"/>
              <a:gd name="connsiteX140" fmla="*/ 6128435 w 6128435"/>
              <a:gd name="connsiteY140" fmla="*/ 5870164 h 6858000"/>
              <a:gd name="connsiteX141" fmla="*/ 6119217 w 6128435"/>
              <a:gd name="connsiteY141" fmla="*/ 5888542 h 6858000"/>
              <a:gd name="connsiteX142" fmla="*/ 6115966 w 6128435"/>
              <a:gd name="connsiteY142" fmla="*/ 5898387 h 6858000"/>
              <a:gd name="connsiteX143" fmla="*/ 6111924 w 6128435"/>
              <a:gd name="connsiteY143" fmla="*/ 5900444 h 6858000"/>
              <a:gd name="connsiteX144" fmla="*/ 6108716 w 6128435"/>
              <a:gd name="connsiteY144" fmla="*/ 5915345 h 6858000"/>
              <a:gd name="connsiteX145" fmla="*/ 6109524 w 6128435"/>
              <a:gd name="connsiteY145" fmla="*/ 5917328 h 6858000"/>
              <a:gd name="connsiteX146" fmla="*/ 6102493 w 6128435"/>
              <a:gd name="connsiteY146" fmla="*/ 5928602 h 6858000"/>
              <a:gd name="connsiteX147" fmla="*/ 6056863 w 6128435"/>
              <a:gd name="connsiteY147" fmla="*/ 6000643 h 6858000"/>
              <a:gd name="connsiteX148" fmla="*/ 6045436 w 6128435"/>
              <a:gd name="connsiteY148" fmla="*/ 6124480 h 6858000"/>
              <a:gd name="connsiteX149" fmla="*/ 6030489 w 6128435"/>
              <a:gd name="connsiteY149" fmla="*/ 6317666 h 6858000"/>
              <a:gd name="connsiteX150" fmla="*/ 6007492 w 6128435"/>
              <a:gd name="connsiteY150" fmla="*/ 6440818 h 6858000"/>
              <a:gd name="connsiteX151" fmla="*/ 6009467 w 6128435"/>
              <a:gd name="connsiteY151" fmla="*/ 6487076 h 6858000"/>
              <a:gd name="connsiteX152" fmla="*/ 5995064 w 6128435"/>
              <a:gd name="connsiteY152" fmla="*/ 6540791 h 6858000"/>
              <a:gd name="connsiteX153" fmla="*/ 5996309 w 6128435"/>
              <a:gd name="connsiteY153" fmla="*/ 6543961 h 6858000"/>
              <a:gd name="connsiteX154" fmla="*/ 5996048 w 6128435"/>
              <a:gd name="connsiteY154" fmla="*/ 6555444 h 6858000"/>
              <a:gd name="connsiteX155" fmla="*/ 6002524 w 6128435"/>
              <a:gd name="connsiteY155" fmla="*/ 6560188 h 6858000"/>
              <a:gd name="connsiteX156" fmla="*/ 6006823 w 6128435"/>
              <a:gd name="connsiteY156" fmla="*/ 6578546 h 6858000"/>
              <a:gd name="connsiteX157" fmla="*/ 6004510 w 6128435"/>
              <a:gd name="connsiteY157" fmla="*/ 6599256 h 6858000"/>
              <a:gd name="connsiteX158" fmla="*/ 5986207 w 6128435"/>
              <a:gd name="connsiteY158" fmla="*/ 6695855 h 6858000"/>
              <a:gd name="connsiteX159" fmla="*/ 5979428 w 6128435"/>
              <a:gd name="connsiteY159" fmla="*/ 6754678 h 6858000"/>
              <a:gd name="connsiteX160" fmla="*/ 5983398 w 6128435"/>
              <a:gd name="connsiteY160" fmla="*/ 6778641 h 6858000"/>
              <a:gd name="connsiteX161" fmla="*/ 5984543 w 6128435"/>
              <a:gd name="connsiteY161" fmla="*/ 6811016 h 6858000"/>
              <a:gd name="connsiteX162" fmla="*/ 5981802 w 6128435"/>
              <a:gd name="connsiteY162" fmla="*/ 6838578 h 6858000"/>
              <a:gd name="connsiteX163" fmla="*/ 5979671 w 6128435"/>
              <a:gd name="connsiteY163" fmla="*/ 6858000 h 6858000"/>
              <a:gd name="connsiteX164" fmla="*/ 0 w 6128435"/>
              <a:gd name="connsiteY164" fmla="*/ 6858000 h 6858000"/>
              <a:gd name="connsiteX165" fmla="*/ 0 w 6128435"/>
              <a:gd name="connsiteY16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63491 w 6128435"/>
              <a:gd name="connsiteY27" fmla="*/ 1642938 h 6858000"/>
              <a:gd name="connsiteX28" fmla="*/ 5261314 w 6128435"/>
              <a:gd name="connsiteY28" fmla="*/ 1689177 h 6858000"/>
              <a:gd name="connsiteX29" fmla="*/ 5259788 w 6128435"/>
              <a:gd name="connsiteY29" fmla="*/ 1768516 h 6858000"/>
              <a:gd name="connsiteX30" fmla="*/ 5255696 w 6128435"/>
              <a:gd name="connsiteY30" fmla="*/ 1953770 h 6858000"/>
              <a:gd name="connsiteX31" fmla="*/ 5252592 w 6128435"/>
              <a:gd name="connsiteY31" fmla="*/ 2092210 h 6858000"/>
              <a:gd name="connsiteX32" fmla="*/ 5264303 w 6128435"/>
              <a:gd name="connsiteY32" fmla="*/ 2225157 h 6858000"/>
              <a:gd name="connsiteX33" fmla="*/ 5254949 w 6128435"/>
              <a:gd name="connsiteY33" fmla="*/ 2236160 h 6858000"/>
              <a:gd name="connsiteX34" fmla="*/ 5250104 w 6128435"/>
              <a:gd name="connsiteY34" fmla="*/ 2249166 h 6858000"/>
              <a:gd name="connsiteX35" fmla="*/ 5251214 w 6128435"/>
              <a:gd name="connsiteY35" fmla="*/ 2250944 h 6858000"/>
              <a:gd name="connsiteX36" fmla="*/ 5250644 w 6128435"/>
              <a:gd name="connsiteY36" fmla="*/ 2266619 h 6858000"/>
              <a:gd name="connsiteX37" fmla="*/ 5247111 w 6128435"/>
              <a:gd name="connsiteY37" fmla="*/ 2269679 h 6858000"/>
              <a:gd name="connsiteX38" fmla="*/ 5279312 w 6128435"/>
              <a:gd name="connsiteY38" fmla="*/ 2302757 h 6858000"/>
              <a:gd name="connsiteX39" fmla="*/ 5293877 w 6128435"/>
              <a:gd name="connsiteY39" fmla="*/ 2368649 h 6858000"/>
              <a:gd name="connsiteX40" fmla="*/ 5311338 w 6128435"/>
              <a:gd name="connsiteY40" fmla="*/ 2404034 h 6858000"/>
              <a:gd name="connsiteX41" fmla="*/ 5338366 w 6128435"/>
              <a:gd name="connsiteY41" fmla="*/ 2465052 h 6858000"/>
              <a:gd name="connsiteX42" fmla="*/ 5371263 w 6128435"/>
              <a:gd name="connsiteY42" fmla="*/ 2586413 h 6858000"/>
              <a:gd name="connsiteX43" fmla="*/ 5407503 w 6128435"/>
              <a:gd name="connsiteY43" fmla="*/ 2786290 h 6858000"/>
              <a:gd name="connsiteX44" fmla="*/ 5407356 w 6128435"/>
              <a:gd name="connsiteY44" fmla="*/ 2787545 h 6858000"/>
              <a:gd name="connsiteX45" fmla="*/ 5411130 w 6128435"/>
              <a:gd name="connsiteY45" fmla="*/ 2788640 h 6858000"/>
              <a:gd name="connsiteX46" fmla="*/ 5416439 w 6128435"/>
              <a:gd name="connsiteY46" fmla="*/ 2805666 h 6858000"/>
              <a:gd name="connsiteX47" fmla="*/ 5416589 w 6128435"/>
              <a:gd name="connsiteY47" fmla="*/ 2810822 h 6858000"/>
              <a:gd name="connsiteX48" fmla="*/ 5418542 w 6128435"/>
              <a:gd name="connsiteY48" fmla="*/ 2817745 h 6858000"/>
              <a:gd name="connsiteX49" fmla="*/ 5418847 w 6128435"/>
              <a:gd name="connsiteY49" fmla="*/ 2817825 h 6858000"/>
              <a:gd name="connsiteX50" fmla="*/ 5457023 w 6128435"/>
              <a:gd name="connsiteY50" fmla="*/ 2858292 h 6858000"/>
              <a:gd name="connsiteX51" fmla="*/ 5479298 w 6128435"/>
              <a:gd name="connsiteY51" fmla="*/ 2947791 h 6858000"/>
              <a:gd name="connsiteX52" fmla="*/ 5481770 w 6128435"/>
              <a:gd name="connsiteY52" fmla="*/ 2951352 h 6858000"/>
              <a:gd name="connsiteX53" fmla="*/ 5482045 w 6128435"/>
              <a:gd name="connsiteY53" fmla="*/ 2984371 h 6858000"/>
              <a:gd name="connsiteX54" fmla="*/ 5482415 w 6128435"/>
              <a:gd name="connsiteY54" fmla="*/ 3004079 h 6858000"/>
              <a:gd name="connsiteX55" fmla="*/ 5483865 w 6128435"/>
              <a:gd name="connsiteY55" fmla="*/ 3005467 h 6858000"/>
              <a:gd name="connsiteX56" fmla="*/ 5482236 w 6128435"/>
              <a:gd name="connsiteY56" fmla="*/ 3019791 h 6858000"/>
              <a:gd name="connsiteX57" fmla="*/ 5481505 w 6128435"/>
              <a:gd name="connsiteY57" fmla="*/ 3095286 h 6858000"/>
              <a:gd name="connsiteX58" fmla="*/ 5477595 w 6128435"/>
              <a:gd name="connsiteY58" fmla="*/ 3250534 h 6858000"/>
              <a:gd name="connsiteX59" fmla="*/ 5532836 w 6128435"/>
              <a:gd name="connsiteY59" fmla="*/ 3353840 h 6858000"/>
              <a:gd name="connsiteX60" fmla="*/ 5561229 w 6128435"/>
              <a:gd name="connsiteY60" fmla="*/ 3395784 h 6858000"/>
              <a:gd name="connsiteX61" fmla="*/ 5589758 w 6128435"/>
              <a:gd name="connsiteY61" fmla="*/ 3506453 h 6858000"/>
              <a:gd name="connsiteX62" fmla="*/ 5596144 w 6128435"/>
              <a:gd name="connsiteY62" fmla="*/ 3534624 h 6858000"/>
              <a:gd name="connsiteX63" fmla="*/ 5597750 w 6128435"/>
              <a:gd name="connsiteY63" fmla="*/ 3534129 h 6858000"/>
              <a:gd name="connsiteX64" fmla="*/ 5599700 w 6128435"/>
              <a:gd name="connsiteY64" fmla="*/ 3547221 h 6858000"/>
              <a:gd name="connsiteX65" fmla="*/ 5615031 w 6128435"/>
              <a:gd name="connsiteY65" fmla="*/ 3557482 h 6858000"/>
              <a:gd name="connsiteX66" fmla="*/ 5618377 w 6128435"/>
              <a:gd name="connsiteY66" fmla="*/ 3588431 h 6858000"/>
              <a:gd name="connsiteX67" fmla="*/ 5612155 w 6128435"/>
              <a:gd name="connsiteY67" fmla="*/ 3589869 h 6858000"/>
              <a:gd name="connsiteX68" fmla="*/ 5620843 w 6128435"/>
              <a:gd name="connsiteY68" fmla="*/ 3606745 h 6858000"/>
              <a:gd name="connsiteX69" fmla="*/ 5655472 w 6128435"/>
              <a:gd name="connsiteY69" fmla="*/ 3678877 h 6858000"/>
              <a:gd name="connsiteX70" fmla="*/ 5680448 w 6128435"/>
              <a:gd name="connsiteY70" fmla="*/ 3717760 h 6858000"/>
              <a:gd name="connsiteX71" fmla="*/ 5683015 w 6128435"/>
              <a:gd name="connsiteY71" fmla="*/ 3762025 h 6858000"/>
              <a:gd name="connsiteX72" fmla="*/ 5696643 w 6128435"/>
              <a:gd name="connsiteY72" fmla="*/ 3773888 h 6858000"/>
              <a:gd name="connsiteX73" fmla="*/ 5699203 w 6128435"/>
              <a:gd name="connsiteY73" fmla="*/ 3775823 h 6858000"/>
              <a:gd name="connsiteX74" fmla="*/ 5704824 w 6128435"/>
              <a:gd name="connsiteY74" fmla="*/ 3785966 h 6858000"/>
              <a:gd name="connsiteX75" fmla="*/ 5712204 w 6128435"/>
              <a:gd name="connsiteY75" fmla="*/ 3785830 h 6858000"/>
              <a:gd name="connsiteX76" fmla="*/ 5724816 w 6128435"/>
              <a:gd name="connsiteY76" fmla="*/ 3798949 h 6858000"/>
              <a:gd name="connsiteX77" fmla="*/ 5733539 w 6128435"/>
              <a:gd name="connsiteY77" fmla="*/ 3818457 h 6858000"/>
              <a:gd name="connsiteX78" fmla="*/ 5768491 w 6128435"/>
              <a:gd name="connsiteY78" fmla="*/ 3914399 h 6858000"/>
              <a:gd name="connsiteX79" fmla="*/ 5793123 w 6128435"/>
              <a:gd name="connsiteY79" fmla="*/ 3969952 h 6858000"/>
              <a:gd name="connsiteX80" fmla="*/ 5808321 w 6128435"/>
              <a:gd name="connsiteY80" fmla="*/ 3988153 h 6858000"/>
              <a:gd name="connsiteX81" fmla="*/ 5825621 w 6128435"/>
              <a:gd name="connsiteY81" fmla="*/ 4015525 h 6858000"/>
              <a:gd name="connsiteX82" fmla="*/ 5860672 w 6128435"/>
              <a:gd name="connsiteY82" fmla="*/ 4061579 h 6858000"/>
              <a:gd name="connsiteX83" fmla="*/ 5872173 w 6128435"/>
              <a:gd name="connsiteY83" fmla="*/ 4088497 h 6858000"/>
              <a:gd name="connsiteX84" fmla="*/ 5883705 w 6128435"/>
              <a:gd name="connsiteY84" fmla="*/ 4101899 h 6858000"/>
              <a:gd name="connsiteX85" fmla="*/ 5885314 w 6128435"/>
              <a:gd name="connsiteY85" fmla="*/ 4108387 h 6858000"/>
              <a:gd name="connsiteX86" fmla="*/ 5894095 w 6128435"/>
              <a:gd name="connsiteY86" fmla="*/ 4128857 h 6858000"/>
              <a:gd name="connsiteX87" fmla="*/ 5898339 w 6128435"/>
              <a:gd name="connsiteY87" fmla="*/ 4140800 h 6858000"/>
              <a:gd name="connsiteX88" fmla="*/ 5899734 w 6128435"/>
              <a:gd name="connsiteY88" fmla="*/ 4145632 h 6858000"/>
              <a:gd name="connsiteX89" fmla="*/ 5903513 w 6128435"/>
              <a:gd name="connsiteY89" fmla="*/ 4187661 h 6858000"/>
              <a:gd name="connsiteX90" fmla="*/ 5917114 w 6128435"/>
              <a:gd name="connsiteY90" fmla="*/ 4213096 h 6858000"/>
              <a:gd name="connsiteX91" fmla="*/ 5921153 w 6128435"/>
              <a:gd name="connsiteY91" fmla="*/ 4236222 h 6858000"/>
              <a:gd name="connsiteX92" fmla="*/ 5924233 w 6128435"/>
              <a:gd name="connsiteY92" fmla="*/ 4242060 h 6858000"/>
              <a:gd name="connsiteX93" fmla="*/ 5928910 w 6128435"/>
              <a:gd name="connsiteY93" fmla="*/ 4300973 h 6858000"/>
              <a:gd name="connsiteX94" fmla="*/ 5939320 w 6128435"/>
              <a:gd name="connsiteY94" fmla="*/ 4340435 h 6858000"/>
              <a:gd name="connsiteX95" fmla="*/ 5946705 w 6128435"/>
              <a:gd name="connsiteY95" fmla="*/ 4428051 h 6858000"/>
              <a:gd name="connsiteX96" fmla="*/ 5949261 w 6128435"/>
              <a:gd name="connsiteY96" fmla="*/ 4449185 h 6858000"/>
              <a:gd name="connsiteX97" fmla="*/ 5957504 w 6128435"/>
              <a:gd name="connsiteY97" fmla="*/ 4465911 h 6858000"/>
              <a:gd name="connsiteX98" fmla="*/ 5964689 w 6128435"/>
              <a:gd name="connsiteY98" fmla="*/ 4468532 h 6858000"/>
              <a:gd name="connsiteX99" fmla="*/ 5967062 w 6128435"/>
              <a:gd name="connsiteY99" fmla="*/ 4479923 h 6858000"/>
              <a:gd name="connsiteX100" fmla="*/ 5968960 w 6128435"/>
              <a:gd name="connsiteY100" fmla="*/ 4482655 h 6858000"/>
              <a:gd name="connsiteX101" fmla="*/ 5978567 w 6128435"/>
              <a:gd name="connsiteY101" fmla="*/ 4498605 h 6858000"/>
              <a:gd name="connsiteX102" fmla="*/ 5980106 w 6128435"/>
              <a:gd name="connsiteY102" fmla="*/ 4585087 h 6858000"/>
              <a:gd name="connsiteX103" fmla="*/ 5998138 w 6128435"/>
              <a:gd name="connsiteY103" fmla="*/ 4697518 h 6858000"/>
              <a:gd name="connsiteX104" fmla="*/ 6013516 w 6128435"/>
              <a:gd name="connsiteY104" fmla="*/ 4786619 h 6858000"/>
              <a:gd name="connsiteX105" fmla="*/ 6025404 w 6128435"/>
              <a:gd name="connsiteY105" fmla="*/ 4858148 h 6858000"/>
              <a:gd name="connsiteX106" fmla="*/ 6007749 w 6128435"/>
              <a:gd name="connsiteY106" fmla="*/ 4964715 h 6858000"/>
              <a:gd name="connsiteX107" fmla="*/ 6005269 w 6128435"/>
              <a:gd name="connsiteY107" fmla="*/ 5150567 h 6858000"/>
              <a:gd name="connsiteX108" fmla="*/ 6001127 w 6128435"/>
              <a:gd name="connsiteY108" fmla="*/ 5164609 h 6858000"/>
              <a:gd name="connsiteX109" fmla="*/ 5996647 w 6128435"/>
              <a:gd name="connsiteY109" fmla="*/ 5185640 h 6858000"/>
              <a:gd name="connsiteX110" fmla="*/ 5998514 w 6128435"/>
              <a:gd name="connsiteY110" fmla="*/ 5189673 h 6858000"/>
              <a:gd name="connsiteX111" fmla="*/ 5995970 w 6128435"/>
              <a:gd name="connsiteY111" fmla="*/ 5221547 h 6858000"/>
              <a:gd name="connsiteX112" fmla="*/ 5997218 w 6128435"/>
              <a:gd name="connsiteY112" fmla="*/ 5222031 h 6858000"/>
              <a:gd name="connsiteX113" fmla="*/ 6002116 w 6128435"/>
              <a:gd name="connsiteY113" fmla="*/ 5231223 h 6858000"/>
              <a:gd name="connsiteX114" fmla="*/ 6008541 w 6128435"/>
              <a:gd name="connsiteY114" fmla="*/ 5248680 h 6858000"/>
              <a:gd name="connsiteX115" fmla="*/ 6039260 w 6128435"/>
              <a:gd name="connsiteY115" fmla="*/ 5289518 h 6858000"/>
              <a:gd name="connsiteX116" fmla="*/ 6036748 w 6128435"/>
              <a:gd name="connsiteY116" fmla="*/ 5322752 h 6858000"/>
              <a:gd name="connsiteX117" fmla="*/ 6036943 w 6128435"/>
              <a:gd name="connsiteY117" fmla="*/ 5329480 h 6858000"/>
              <a:gd name="connsiteX118" fmla="*/ 6037236 w 6128435"/>
              <a:gd name="connsiteY118" fmla="*/ 5329634 h 6858000"/>
              <a:gd name="connsiteX119" fmla="*/ 6038019 w 6128435"/>
              <a:gd name="connsiteY119" fmla="*/ 5336764 h 6858000"/>
              <a:gd name="connsiteX120" fmla="*/ 6037298 w 6128435"/>
              <a:gd name="connsiteY120" fmla="*/ 5341753 h 6858000"/>
              <a:gd name="connsiteX121" fmla="*/ 6037677 w 6128435"/>
              <a:gd name="connsiteY121" fmla="*/ 5354807 h 6858000"/>
              <a:gd name="connsiteX122" fmla="*/ 6039728 w 6128435"/>
              <a:gd name="connsiteY122" fmla="*/ 5359416 h 6858000"/>
              <a:gd name="connsiteX123" fmla="*/ 6043311 w 6128435"/>
              <a:gd name="connsiteY123" fmla="*/ 5361407 h 6858000"/>
              <a:gd name="connsiteX124" fmla="*/ 6042954 w 6128435"/>
              <a:gd name="connsiteY124" fmla="*/ 5362576 h 6858000"/>
              <a:gd name="connsiteX125" fmla="*/ 6053435 w 6128435"/>
              <a:gd name="connsiteY125" fmla="*/ 5387547 h 6858000"/>
              <a:gd name="connsiteX126" fmla="*/ 6065933 w 6128435"/>
              <a:gd name="connsiteY126" fmla="*/ 5443002 h 6858000"/>
              <a:gd name="connsiteX127" fmla="*/ 6068640 w 6128435"/>
              <a:gd name="connsiteY127" fmla="*/ 5474503 h 6858000"/>
              <a:gd name="connsiteX128" fmla="*/ 6080922 w 6128435"/>
              <a:gd name="connsiteY128" fmla="*/ 5561070 h 6858000"/>
              <a:gd name="connsiteX129" fmla="*/ 6096949 w 6128435"/>
              <a:gd name="connsiteY129" fmla="*/ 5648179 h 6858000"/>
              <a:gd name="connsiteX130" fmla="*/ 6125703 w 6128435"/>
              <a:gd name="connsiteY130" fmla="*/ 5692894 h 6858000"/>
              <a:gd name="connsiteX131" fmla="*/ 6126670 w 6128435"/>
              <a:gd name="connsiteY131" fmla="*/ 5697882 h 6858000"/>
              <a:gd name="connsiteX132" fmla="*/ 6124061 w 6128435"/>
              <a:gd name="connsiteY132" fmla="*/ 5710294 h 6858000"/>
              <a:gd name="connsiteX133" fmla="*/ 6122213 w 6128435"/>
              <a:gd name="connsiteY133" fmla="*/ 5714762 h 6858000"/>
              <a:gd name="connsiteX134" fmla="*/ 6121353 w 6128435"/>
              <a:gd name="connsiteY134" fmla="*/ 5721725 h 6858000"/>
              <a:gd name="connsiteX135" fmla="*/ 6121607 w 6128435"/>
              <a:gd name="connsiteY135" fmla="*/ 5721959 h 6858000"/>
              <a:gd name="connsiteX136" fmla="*/ 6120262 w 6128435"/>
              <a:gd name="connsiteY136" fmla="*/ 5728358 h 6858000"/>
              <a:gd name="connsiteX137" fmla="*/ 6110194 w 6128435"/>
              <a:gd name="connsiteY137" fmla="*/ 5758853 h 6858000"/>
              <a:gd name="connsiteX138" fmla="*/ 6127519 w 6128435"/>
              <a:gd name="connsiteY138" fmla="*/ 5865775 h 6858000"/>
              <a:gd name="connsiteX139" fmla="*/ 6128435 w 6128435"/>
              <a:gd name="connsiteY139" fmla="*/ 5870164 h 6858000"/>
              <a:gd name="connsiteX140" fmla="*/ 6119217 w 6128435"/>
              <a:gd name="connsiteY140" fmla="*/ 5888542 h 6858000"/>
              <a:gd name="connsiteX141" fmla="*/ 6115966 w 6128435"/>
              <a:gd name="connsiteY141" fmla="*/ 5898387 h 6858000"/>
              <a:gd name="connsiteX142" fmla="*/ 6111924 w 6128435"/>
              <a:gd name="connsiteY142" fmla="*/ 5900444 h 6858000"/>
              <a:gd name="connsiteX143" fmla="*/ 6108716 w 6128435"/>
              <a:gd name="connsiteY143" fmla="*/ 5915345 h 6858000"/>
              <a:gd name="connsiteX144" fmla="*/ 6109524 w 6128435"/>
              <a:gd name="connsiteY144" fmla="*/ 5917328 h 6858000"/>
              <a:gd name="connsiteX145" fmla="*/ 6102493 w 6128435"/>
              <a:gd name="connsiteY145" fmla="*/ 5928602 h 6858000"/>
              <a:gd name="connsiteX146" fmla="*/ 6056863 w 6128435"/>
              <a:gd name="connsiteY146" fmla="*/ 6000643 h 6858000"/>
              <a:gd name="connsiteX147" fmla="*/ 6045436 w 6128435"/>
              <a:gd name="connsiteY147" fmla="*/ 6124480 h 6858000"/>
              <a:gd name="connsiteX148" fmla="*/ 6030489 w 6128435"/>
              <a:gd name="connsiteY148" fmla="*/ 6317666 h 6858000"/>
              <a:gd name="connsiteX149" fmla="*/ 6007492 w 6128435"/>
              <a:gd name="connsiteY149" fmla="*/ 6440818 h 6858000"/>
              <a:gd name="connsiteX150" fmla="*/ 6009467 w 6128435"/>
              <a:gd name="connsiteY150" fmla="*/ 6487076 h 6858000"/>
              <a:gd name="connsiteX151" fmla="*/ 5995064 w 6128435"/>
              <a:gd name="connsiteY151" fmla="*/ 6540791 h 6858000"/>
              <a:gd name="connsiteX152" fmla="*/ 5996309 w 6128435"/>
              <a:gd name="connsiteY152" fmla="*/ 6543961 h 6858000"/>
              <a:gd name="connsiteX153" fmla="*/ 5996048 w 6128435"/>
              <a:gd name="connsiteY153" fmla="*/ 6555444 h 6858000"/>
              <a:gd name="connsiteX154" fmla="*/ 6002524 w 6128435"/>
              <a:gd name="connsiteY154" fmla="*/ 6560188 h 6858000"/>
              <a:gd name="connsiteX155" fmla="*/ 6006823 w 6128435"/>
              <a:gd name="connsiteY155" fmla="*/ 6578546 h 6858000"/>
              <a:gd name="connsiteX156" fmla="*/ 6004510 w 6128435"/>
              <a:gd name="connsiteY156" fmla="*/ 6599256 h 6858000"/>
              <a:gd name="connsiteX157" fmla="*/ 5986207 w 6128435"/>
              <a:gd name="connsiteY157" fmla="*/ 6695855 h 6858000"/>
              <a:gd name="connsiteX158" fmla="*/ 5979428 w 6128435"/>
              <a:gd name="connsiteY158" fmla="*/ 6754678 h 6858000"/>
              <a:gd name="connsiteX159" fmla="*/ 5983398 w 6128435"/>
              <a:gd name="connsiteY159" fmla="*/ 6778641 h 6858000"/>
              <a:gd name="connsiteX160" fmla="*/ 5984543 w 6128435"/>
              <a:gd name="connsiteY160" fmla="*/ 6811016 h 6858000"/>
              <a:gd name="connsiteX161" fmla="*/ 5981802 w 6128435"/>
              <a:gd name="connsiteY161" fmla="*/ 6838578 h 6858000"/>
              <a:gd name="connsiteX162" fmla="*/ 5979671 w 6128435"/>
              <a:gd name="connsiteY162" fmla="*/ 6858000 h 6858000"/>
              <a:gd name="connsiteX163" fmla="*/ 0 w 6128435"/>
              <a:gd name="connsiteY163" fmla="*/ 6858000 h 6858000"/>
              <a:gd name="connsiteX164" fmla="*/ 0 w 6128435"/>
              <a:gd name="connsiteY16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63491 w 6128435"/>
              <a:gd name="connsiteY26" fmla="*/ 1642938 h 6858000"/>
              <a:gd name="connsiteX27" fmla="*/ 5261314 w 6128435"/>
              <a:gd name="connsiteY27" fmla="*/ 1689177 h 6858000"/>
              <a:gd name="connsiteX28" fmla="*/ 5259788 w 6128435"/>
              <a:gd name="connsiteY28" fmla="*/ 1768516 h 6858000"/>
              <a:gd name="connsiteX29" fmla="*/ 5255696 w 6128435"/>
              <a:gd name="connsiteY29" fmla="*/ 1953770 h 6858000"/>
              <a:gd name="connsiteX30" fmla="*/ 5252592 w 6128435"/>
              <a:gd name="connsiteY30" fmla="*/ 2092210 h 6858000"/>
              <a:gd name="connsiteX31" fmla="*/ 5264303 w 6128435"/>
              <a:gd name="connsiteY31" fmla="*/ 2225157 h 6858000"/>
              <a:gd name="connsiteX32" fmla="*/ 5254949 w 6128435"/>
              <a:gd name="connsiteY32" fmla="*/ 2236160 h 6858000"/>
              <a:gd name="connsiteX33" fmla="*/ 5250104 w 6128435"/>
              <a:gd name="connsiteY33" fmla="*/ 2249166 h 6858000"/>
              <a:gd name="connsiteX34" fmla="*/ 5251214 w 6128435"/>
              <a:gd name="connsiteY34" fmla="*/ 2250944 h 6858000"/>
              <a:gd name="connsiteX35" fmla="*/ 5250644 w 6128435"/>
              <a:gd name="connsiteY35" fmla="*/ 2266619 h 6858000"/>
              <a:gd name="connsiteX36" fmla="*/ 5247111 w 6128435"/>
              <a:gd name="connsiteY36" fmla="*/ 2269679 h 6858000"/>
              <a:gd name="connsiteX37" fmla="*/ 5279312 w 6128435"/>
              <a:gd name="connsiteY37" fmla="*/ 2302757 h 6858000"/>
              <a:gd name="connsiteX38" fmla="*/ 5293877 w 6128435"/>
              <a:gd name="connsiteY38" fmla="*/ 2368649 h 6858000"/>
              <a:gd name="connsiteX39" fmla="*/ 5311338 w 6128435"/>
              <a:gd name="connsiteY39" fmla="*/ 2404034 h 6858000"/>
              <a:gd name="connsiteX40" fmla="*/ 5338366 w 6128435"/>
              <a:gd name="connsiteY40" fmla="*/ 2465052 h 6858000"/>
              <a:gd name="connsiteX41" fmla="*/ 5371263 w 6128435"/>
              <a:gd name="connsiteY41" fmla="*/ 2586413 h 6858000"/>
              <a:gd name="connsiteX42" fmla="*/ 5407503 w 6128435"/>
              <a:gd name="connsiteY42" fmla="*/ 2786290 h 6858000"/>
              <a:gd name="connsiteX43" fmla="*/ 5407356 w 6128435"/>
              <a:gd name="connsiteY43" fmla="*/ 2787545 h 6858000"/>
              <a:gd name="connsiteX44" fmla="*/ 5411130 w 6128435"/>
              <a:gd name="connsiteY44" fmla="*/ 2788640 h 6858000"/>
              <a:gd name="connsiteX45" fmla="*/ 5416439 w 6128435"/>
              <a:gd name="connsiteY45" fmla="*/ 2805666 h 6858000"/>
              <a:gd name="connsiteX46" fmla="*/ 5416589 w 6128435"/>
              <a:gd name="connsiteY46" fmla="*/ 2810822 h 6858000"/>
              <a:gd name="connsiteX47" fmla="*/ 5418542 w 6128435"/>
              <a:gd name="connsiteY47" fmla="*/ 2817745 h 6858000"/>
              <a:gd name="connsiteX48" fmla="*/ 5418847 w 6128435"/>
              <a:gd name="connsiteY48" fmla="*/ 2817825 h 6858000"/>
              <a:gd name="connsiteX49" fmla="*/ 5457023 w 6128435"/>
              <a:gd name="connsiteY49" fmla="*/ 2858292 h 6858000"/>
              <a:gd name="connsiteX50" fmla="*/ 5479298 w 6128435"/>
              <a:gd name="connsiteY50" fmla="*/ 2947791 h 6858000"/>
              <a:gd name="connsiteX51" fmla="*/ 5481770 w 6128435"/>
              <a:gd name="connsiteY51" fmla="*/ 2951352 h 6858000"/>
              <a:gd name="connsiteX52" fmla="*/ 5482045 w 6128435"/>
              <a:gd name="connsiteY52" fmla="*/ 2984371 h 6858000"/>
              <a:gd name="connsiteX53" fmla="*/ 5482415 w 6128435"/>
              <a:gd name="connsiteY53" fmla="*/ 3004079 h 6858000"/>
              <a:gd name="connsiteX54" fmla="*/ 5483865 w 6128435"/>
              <a:gd name="connsiteY54" fmla="*/ 3005467 h 6858000"/>
              <a:gd name="connsiteX55" fmla="*/ 5482236 w 6128435"/>
              <a:gd name="connsiteY55" fmla="*/ 3019791 h 6858000"/>
              <a:gd name="connsiteX56" fmla="*/ 5481505 w 6128435"/>
              <a:gd name="connsiteY56" fmla="*/ 3095286 h 6858000"/>
              <a:gd name="connsiteX57" fmla="*/ 5477595 w 6128435"/>
              <a:gd name="connsiteY57" fmla="*/ 3250534 h 6858000"/>
              <a:gd name="connsiteX58" fmla="*/ 5532836 w 6128435"/>
              <a:gd name="connsiteY58" fmla="*/ 3353840 h 6858000"/>
              <a:gd name="connsiteX59" fmla="*/ 5561229 w 6128435"/>
              <a:gd name="connsiteY59" fmla="*/ 3395784 h 6858000"/>
              <a:gd name="connsiteX60" fmla="*/ 5589758 w 6128435"/>
              <a:gd name="connsiteY60" fmla="*/ 3506453 h 6858000"/>
              <a:gd name="connsiteX61" fmla="*/ 5596144 w 6128435"/>
              <a:gd name="connsiteY61" fmla="*/ 3534624 h 6858000"/>
              <a:gd name="connsiteX62" fmla="*/ 5597750 w 6128435"/>
              <a:gd name="connsiteY62" fmla="*/ 3534129 h 6858000"/>
              <a:gd name="connsiteX63" fmla="*/ 5599700 w 6128435"/>
              <a:gd name="connsiteY63" fmla="*/ 3547221 h 6858000"/>
              <a:gd name="connsiteX64" fmla="*/ 5615031 w 6128435"/>
              <a:gd name="connsiteY64" fmla="*/ 3557482 h 6858000"/>
              <a:gd name="connsiteX65" fmla="*/ 5618377 w 6128435"/>
              <a:gd name="connsiteY65" fmla="*/ 3588431 h 6858000"/>
              <a:gd name="connsiteX66" fmla="*/ 5612155 w 6128435"/>
              <a:gd name="connsiteY66" fmla="*/ 3589869 h 6858000"/>
              <a:gd name="connsiteX67" fmla="*/ 5620843 w 6128435"/>
              <a:gd name="connsiteY67" fmla="*/ 3606745 h 6858000"/>
              <a:gd name="connsiteX68" fmla="*/ 5655472 w 6128435"/>
              <a:gd name="connsiteY68" fmla="*/ 3678877 h 6858000"/>
              <a:gd name="connsiteX69" fmla="*/ 5680448 w 6128435"/>
              <a:gd name="connsiteY69" fmla="*/ 3717760 h 6858000"/>
              <a:gd name="connsiteX70" fmla="*/ 5683015 w 6128435"/>
              <a:gd name="connsiteY70" fmla="*/ 3762025 h 6858000"/>
              <a:gd name="connsiteX71" fmla="*/ 5696643 w 6128435"/>
              <a:gd name="connsiteY71" fmla="*/ 3773888 h 6858000"/>
              <a:gd name="connsiteX72" fmla="*/ 5699203 w 6128435"/>
              <a:gd name="connsiteY72" fmla="*/ 3775823 h 6858000"/>
              <a:gd name="connsiteX73" fmla="*/ 5704824 w 6128435"/>
              <a:gd name="connsiteY73" fmla="*/ 3785966 h 6858000"/>
              <a:gd name="connsiteX74" fmla="*/ 5712204 w 6128435"/>
              <a:gd name="connsiteY74" fmla="*/ 3785830 h 6858000"/>
              <a:gd name="connsiteX75" fmla="*/ 5724816 w 6128435"/>
              <a:gd name="connsiteY75" fmla="*/ 3798949 h 6858000"/>
              <a:gd name="connsiteX76" fmla="*/ 5733539 w 6128435"/>
              <a:gd name="connsiteY76" fmla="*/ 3818457 h 6858000"/>
              <a:gd name="connsiteX77" fmla="*/ 5768491 w 6128435"/>
              <a:gd name="connsiteY77" fmla="*/ 3914399 h 6858000"/>
              <a:gd name="connsiteX78" fmla="*/ 5793123 w 6128435"/>
              <a:gd name="connsiteY78" fmla="*/ 3969952 h 6858000"/>
              <a:gd name="connsiteX79" fmla="*/ 5808321 w 6128435"/>
              <a:gd name="connsiteY79" fmla="*/ 3988153 h 6858000"/>
              <a:gd name="connsiteX80" fmla="*/ 5825621 w 6128435"/>
              <a:gd name="connsiteY80" fmla="*/ 4015525 h 6858000"/>
              <a:gd name="connsiteX81" fmla="*/ 5860672 w 6128435"/>
              <a:gd name="connsiteY81" fmla="*/ 4061579 h 6858000"/>
              <a:gd name="connsiteX82" fmla="*/ 5872173 w 6128435"/>
              <a:gd name="connsiteY82" fmla="*/ 4088497 h 6858000"/>
              <a:gd name="connsiteX83" fmla="*/ 5883705 w 6128435"/>
              <a:gd name="connsiteY83" fmla="*/ 4101899 h 6858000"/>
              <a:gd name="connsiteX84" fmla="*/ 5885314 w 6128435"/>
              <a:gd name="connsiteY84" fmla="*/ 4108387 h 6858000"/>
              <a:gd name="connsiteX85" fmla="*/ 5894095 w 6128435"/>
              <a:gd name="connsiteY85" fmla="*/ 4128857 h 6858000"/>
              <a:gd name="connsiteX86" fmla="*/ 5898339 w 6128435"/>
              <a:gd name="connsiteY86" fmla="*/ 4140800 h 6858000"/>
              <a:gd name="connsiteX87" fmla="*/ 5899734 w 6128435"/>
              <a:gd name="connsiteY87" fmla="*/ 4145632 h 6858000"/>
              <a:gd name="connsiteX88" fmla="*/ 5903513 w 6128435"/>
              <a:gd name="connsiteY88" fmla="*/ 4187661 h 6858000"/>
              <a:gd name="connsiteX89" fmla="*/ 5917114 w 6128435"/>
              <a:gd name="connsiteY89" fmla="*/ 4213096 h 6858000"/>
              <a:gd name="connsiteX90" fmla="*/ 5921153 w 6128435"/>
              <a:gd name="connsiteY90" fmla="*/ 4236222 h 6858000"/>
              <a:gd name="connsiteX91" fmla="*/ 5924233 w 6128435"/>
              <a:gd name="connsiteY91" fmla="*/ 4242060 h 6858000"/>
              <a:gd name="connsiteX92" fmla="*/ 5928910 w 6128435"/>
              <a:gd name="connsiteY92" fmla="*/ 4300973 h 6858000"/>
              <a:gd name="connsiteX93" fmla="*/ 5939320 w 6128435"/>
              <a:gd name="connsiteY93" fmla="*/ 4340435 h 6858000"/>
              <a:gd name="connsiteX94" fmla="*/ 5946705 w 6128435"/>
              <a:gd name="connsiteY94" fmla="*/ 4428051 h 6858000"/>
              <a:gd name="connsiteX95" fmla="*/ 5949261 w 6128435"/>
              <a:gd name="connsiteY95" fmla="*/ 4449185 h 6858000"/>
              <a:gd name="connsiteX96" fmla="*/ 5957504 w 6128435"/>
              <a:gd name="connsiteY96" fmla="*/ 4465911 h 6858000"/>
              <a:gd name="connsiteX97" fmla="*/ 5964689 w 6128435"/>
              <a:gd name="connsiteY97" fmla="*/ 4468532 h 6858000"/>
              <a:gd name="connsiteX98" fmla="*/ 5967062 w 6128435"/>
              <a:gd name="connsiteY98" fmla="*/ 4479923 h 6858000"/>
              <a:gd name="connsiteX99" fmla="*/ 5968960 w 6128435"/>
              <a:gd name="connsiteY99" fmla="*/ 4482655 h 6858000"/>
              <a:gd name="connsiteX100" fmla="*/ 5978567 w 6128435"/>
              <a:gd name="connsiteY100" fmla="*/ 4498605 h 6858000"/>
              <a:gd name="connsiteX101" fmla="*/ 5980106 w 6128435"/>
              <a:gd name="connsiteY101" fmla="*/ 4585087 h 6858000"/>
              <a:gd name="connsiteX102" fmla="*/ 5998138 w 6128435"/>
              <a:gd name="connsiteY102" fmla="*/ 4697518 h 6858000"/>
              <a:gd name="connsiteX103" fmla="*/ 6013516 w 6128435"/>
              <a:gd name="connsiteY103" fmla="*/ 4786619 h 6858000"/>
              <a:gd name="connsiteX104" fmla="*/ 6025404 w 6128435"/>
              <a:gd name="connsiteY104" fmla="*/ 4858148 h 6858000"/>
              <a:gd name="connsiteX105" fmla="*/ 6007749 w 6128435"/>
              <a:gd name="connsiteY105" fmla="*/ 4964715 h 6858000"/>
              <a:gd name="connsiteX106" fmla="*/ 6005269 w 6128435"/>
              <a:gd name="connsiteY106" fmla="*/ 5150567 h 6858000"/>
              <a:gd name="connsiteX107" fmla="*/ 6001127 w 6128435"/>
              <a:gd name="connsiteY107" fmla="*/ 5164609 h 6858000"/>
              <a:gd name="connsiteX108" fmla="*/ 5996647 w 6128435"/>
              <a:gd name="connsiteY108" fmla="*/ 5185640 h 6858000"/>
              <a:gd name="connsiteX109" fmla="*/ 5998514 w 6128435"/>
              <a:gd name="connsiteY109" fmla="*/ 5189673 h 6858000"/>
              <a:gd name="connsiteX110" fmla="*/ 5995970 w 6128435"/>
              <a:gd name="connsiteY110" fmla="*/ 5221547 h 6858000"/>
              <a:gd name="connsiteX111" fmla="*/ 5997218 w 6128435"/>
              <a:gd name="connsiteY111" fmla="*/ 5222031 h 6858000"/>
              <a:gd name="connsiteX112" fmla="*/ 6002116 w 6128435"/>
              <a:gd name="connsiteY112" fmla="*/ 5231223 h 6858000"/>
              <a:gd name="connsiteX113" fmla="*/ 6008541 w 6128435"/>
              <a:gd name="connsiteY113" fmla="*/ 5248680 h 6858000"/>
              <a:gd name="connsiteX114" fmla="*/ 6039260 w 6128435"/>
              <a:gd name="connsiteY114" fmla="*/ 5289518 h 6858000"/>
              <a:gd name="connsiteX115" fmla="*/ 6036748 w 6128435"/>
              <a:gd name="connsiteY115" fmla="*/ 5322752 h 6858000"/>
              <a:gd name="connsiteX116" fmla="*/ 6036943 w 6128435"/>
              <a:gd name="connsiteY116" fmla="*/ 5329480 h 6858000"/>
              <a:gd name="connsiteX117" fmla="*/ 6037236 w 6128435"/>
              <a:gd name="connsiteY117" fmla="*/ 5329634 h 6858000"/>
              <a:gd name="connsiteX118" fmla="*/ 6038019 w 6128435"/>
              <a:gd name="connsiteY118" fmla="*/ 5336764 h 6858000"/>
              <a:gd name="connsiteX119" fmla="*/ 6037298 w 6128435"/>
              <a:gd name="connsiteY119" fmla="*/ 5341753 h 6858000"/>
              <a:gd name="connsiteX120" fmla="*/ 6037677 w 6128435"/>
              <a:gd name="connsiteY120" fmla="*/ 5354807 h 6858000"/>
              <a:gd name="connsiteX121" fmla="*/ 6039728 w 6128435"/>
              <a:gd name="connsiteY121" fmla="*/ 5359416 h 6858000"/>
              <a:gd name="connsiteX122" fmla="*/ 6043311 w 6128435"/>
              <a:gd name="connsiteY122" fmla="*/ 5361407 h 6858000"/>
              <a:gd name="connsiteX123" fmla="*/ 6042954 w 6128435"/>
              <a:gd name="connsiteY123" fmla="*/ 5362576 h 6858000"/>
              <a:gd name="connsiteX124" fmla="*/ 6053435 w 6128435"/>
              <a:gd name="connsiteY124" fmla="*/ 5387547 h 6858000"/>
              <a:gd name="connsiteX125" fmla="*/ 6065933 w 6128435"/>
              <a:gd name="connsiteY125" fmla="*/ 5443002 h 6858000"/>
              <a:gd name="connsiteX126" fmla="*/ 6068640 w 6128435"/>
              <a:gd name="connsiteY126" fmla="*/ 5474503 h 6858000"/>
              <a:gd name="connsiteX127" fmla="*/ 6080922 w 6128435"/>
              <a:gd name="connsiteY127" fmla="*/ 5561070 h 6858000"/>
              <a:gd name="connsiteX128" fmla="*/ 6096949 w 6128435"/>
              <a:gd name="connsiteY128" fmla="*/ 5648179 h 6858000"/>
              <a:gd name="connsiteX129" fmla="*/ 6125703 w 6128435"/>
              <a:gd name="connsiteY129" fmla="*/ 5692894 h 6858000"/>
              <a:gd name="connsiteX130" fmla="*/ 6126670 w 6128435"/>
              <a:gd name="connsiteY130" fmla="*/ 5697882 h 6858000"/>
              <a:gd name="connsiteX131" fmla="*/ 6124061 w 6128435"/>
              <a:gd name="connsiteY131" fmla="*/ 5710294 h 6858000"/>
              <a:gd name="connsiteX132" fmla="*/ 6122213 w 6128435"/>
              <a:gd name="connsiteY132" fmla="*/ 5714762 h 6858000"/>
              <a:gd name="connsiteX133" fmla="*/ 6121353 w 6128435"/>
              <a:gd name="connsiteY133" fmla="*/ 5721725 h 6858000"/>
              <a:gd name="connsiteX134" fmla="*/ 6121607 w 6128435"/>
              <a:gd name="connsiteY134" fmla="*/ 5721959 h 6858000"/>
              <a:gd name="connsiteX135" fmla="*/ 6120262 w 6128435"/>
              <a:gd name="connsiteY135" fmla="*/ 5728358 h 6858000"/>
              <a:gd name="connsiteX136" fmla="*/ 6110194 w 6128435"/>
              <a:gd name="connsiteY136" fmla="*/ 5758853 h 6858000"/>
              <a:gd name="connsiteX137" fmla="*/ 6127519 w 6128435"/>
              <a:gd name="connsiteY137" fmla="*/ 5865775 h 6858000"/>
              <a:gd name="connsiteX138" fmla="*/ 6128435 w 6128435"/>
              <a:gd name="connsiteY138" fmla="*/ 5870164 h 6858000"/>
              <a:gd name="connsiteX139" fmla="*/ 6119217 w 6128435"/>
              <a:gd name="connsiteY139" fmla="*/ 5888542 h 6858000"/>
              <a:gd name="connsiteX140" fmla="*/ 6115966 w 6128435"/>
              <a:gd name="connsiteY140" fmla="*/ 5898387 h 6858000"/>
              <a:gd name="connsiteX141" fmla="*/ 6111924 w 6128435"/>
              <a:gd name="connsiteY141" fmla="*/ 5900444 h 6858000"/>
              <a:gd name="connsiteX142" fmla="*/ 6108716 w 6128435"/>
              <a:gd name="connsiteY142" fmla="*/ 5915345 h 6858000"/>
              <a:gd name="connsiteX143" fmla="*/ 6109524 w 6128435"/>
              <a:gd name="connsiteY143" fmla="*/ 5917328 h 6858000"/>
              <a:gd name="connsiteX144" fmla="*/ 6102493 w 6128435"/>
              <a:gd name="connsiteY144" fmla="*/ 5928602 h 6858000"/>
              <a:gd name="connsiteX145" fmla="*/ 6056863 w 6128435"/>
              <a:gd name="connsiteY145" fmla="*/ 6000643 h 6858000"/>
              <a:gd name="connsiteX146" fmla="*/ 6045436 w 6128435"/>
              <a:gd name="connsiteY146" fmla="*/ 6124480 h 6858000"/>
              <a:gd name="connsiteX147" fmla="*/ 6030489 w 6128435"/>
              <a:gd name="connsiteY147" fmla="*/ 6317666 h 6858000"/>
              <a:gd name="connsiteX148" fmla="*/ 6007492 w 6128435"/>
              <a:gd name="connsiteY148" fmla="*/ 6440818 h 6858000"/>
              <a:gd name="connsiteX149" fmla="*/ 6009467 w 6128435"/>
              <a:gd name="connsiteY149" fmla="*/ 6487076 h 6858000"/>
              <a:gd name="connsiteX150" fmla="*/ 5995064 w 6128435"/>
              <a:gd name="connsiteY150" fmla="*/ 6540791 h 6858000"/>
              <a:gd name="connsiteX151" fmla="*/ 5996309 w 6128435"/>
              <a:gd name="connsiteY151" fmla="*/ 6543961 h 6858000"/>
              <a:gd name="connsiteX152" fmla="*/ 5996048 w 6128435"/>
              <a:gd name="connsiteY152" fmla="*/ 6555444 h 6858000"/>
              <a:gd name="connsiteX153" fmla="*/ 6002524 w 6128435"/>
              <a:gd name="connsiteY153" fmla="*/ 6560188 h 6858000"/>
              <a:gd name="connsiteX154" fmla="*/ 6006823 w 6128435"/>
              <a:gd name="connsiteY154" fmla="*/ 6578546 h 6858000"/>
              <a:gd name="connsiteX155" fmla="*/ 6004510 w 6128435"/>
              <a:gd name="connsiteY155" fmla="*/ 6599256 h 6858000"/>
              <a:gd name="connsiteX156" fmla="*/ 5986207 w 6128435"/>
              <a:gd name="connsiteY156" fmla="*/ 6695855 h 6858000"/>
              <a:gd name="connsiteX157" fmla="*/ 5979428 w 6128435"/>
              <a:gd name="connsiteY157" fmla="*/ 6754678 h 6858000"/>
              <a:gd name="connsiteX158" fmla="*/ 5983398 w 6128435"/>
              <a:gd name="connsiteY158" fmla="*/ 6778641 h 6858000"/>
              <a:gd name="connsiteX159" fmla="*/ 5984543 w 6128435"/>
              <a:gd name="connsiteY159" fmla="*/ 6811016 h 6858000"/>
              <a:gd name="connsiteX160" fmla="*/ 5981802 w 6128435"/>
              <a:gd name="connsiteY160" fmla="*/ 6838578 h 6858000"/>
              <a:gd name="connsiteX161" fmla="*/ 5979671 w 6128435"/>
              <a:gd name="connsiteY161" fmla="*/ 6858000 h 6858000"/>
              <a:gd name="connsiteX162" fmla="*/ 0 w 6128435"/>
              <a:gd name="connsiteY162" fmla="*/ 6858000 h 6858000"/>
              <a:gd name="connsiteX163" fmla="*/ 0 w 6128435"/>
              <a:gd name="connsiteY16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79312 w 6128435"/>
              <a:gd name="connsiteY35" fmla="*/ 2302757 h 6858000"/>
              <a:gd name="connsiteX36" fmla="*/ 5293877 w 6128435"/>
              <a:gd name="connsiteY36" fmla="*/ 2368649 h 6858000"/>
              <a:gd name="connsiteX37" fmla="*/ 5311338 w 6128435"/>
              <a:gd name="connsiteY37" fmla="*/ 2404034 h 6858000"/>
              <a:gd name="connsiteX38" fmla="*/ 5338366 w 6128435"/>
              <a:gd name="connsiteY38" fmla="*/ 2465052 h 6858000"/>
              <a:gd name="connsiteX39" fmla="*/ 5371263 w 6128435"/>
              <a:gd name="connsiteY39" fmla="*/ 2586413 h 6858000"/>
              <a:gd name="connsiteX40" fmla="*/ 5407503 w 6128435"/>
              <a:gd name="connsiteY40" fmla="*/ 2786290 h 6858000"/>
              <a:gd name="connsiteX41" fmla="*/ 5407356 w 6128435"/>
              <a:gd name="connsiteY41" fmla="*/ 2787545 h 6858000"/>
              <a:gd name="connsiteX42" fmla="*/ 5411130 w 6128435"/>
              <a:gd name="connsiteY42" fmla="*/ 2788640 h 6858000"/>
              <a:gd name="connsiteX43" fmla="*/ 5416439 w 6128435"/>
              <a:gd name="connsiteY43" fmla="*/ 2805666 h 6858000"/>
              <a:gd name="connsiteX44" fmla="*/ 5416589 w 6128435"/>
              <a:gd name="connsiteY44" fmla="*/ 2810822 h 6858000"/>
              <a:gd name="connsiteX45" fmla="*/ 5418542 w 6128435"/>
              <a:gd name="connsiteY45" fmla="*/ 2817745 h 6858000"/>
              <a:gd name="connsiteX46" fmla="*/ 5418847 w 6128435"/>
              <a:gd name="connsiteY46" fmla="*/ 2817825 h 6858000"/>
              <a:gd name="connsiteX47" fmla="*/ 5457023 w 6128435"/>
              <a:gd name="connsiteY47" fmla="*/ 2858292 h 6858000"/>
              <a:gd name="connsiteX48" fmla="*/ 5479298 w 6128435"/>
              <a:gd name="connsiteY48" fmla="*/ 2947791 h 6858000"/>
              <a:gd name="connsiteX49" fmla="*/ 5481770 w 6128435"/>
              <a:gd name="connsiteY49" fmla="*/ 2951352 h 6858000"/>
              <a:gd name="connsiteX50" fmla="*/ 5482045 w 6128435"/>
              <a:gd name="connsiteY50" fmla="*/ 2984371 h 6858000"/>
              <a:gd name="connsiteX51" fmla="*/ 5482415 w 6128435"/>
              <a:gd name="connsiteY51" fmla="*/ 3004079 h 6858000"/>
              <a:gd name="connsiteX52" fmla="*/ 5483865 w 6128435"/>
              <a:gd name="connsiteY52" fmla="*/ 3005467 h 6858000"/>
              <a:gd name="connsiteX53" fmla="*/ 5482236 w 6128435"/>
              <a:gd name="connsiteY53" fmla="*/ 3019791 h 6858000"/>
              <a:gd name="connsiteX54" fmla="*/ 5481505 w 6128435"/>
              <a:gd name="connsiteY54" fmla="*/ 3095286 h 6858000"/>
              <a:gd name="connsiteX55" fmla="*/ 5477595 w 6128435"/>
              <a:gd name="connsiteY55" fmla="*/ 3250534 h 6858000"/>
              <a:gd name="connsiteX56" fmla="*/ 5532836 w 6128435"/>
              <a:gd name="connsiteY56" fmla="*/ 3353840 h 6858000"/>
              <a:gd name="connsiteX57" fmla="*/ 5561229 w 6128435"/>
              <a:gd name="connsiteY57" fmla="*/ 3395784 h 6858000"/>
              <a:gd name="connsiteX58" fmla="*/ 5589758 w 6128435"/>
              <a:gd name="connsiteY58" fmla="*/ 3506453 h 6858000"/>
              <a:gd name="connsiteX59" fmla="*/ 5596144 w 6128435"/>
              <a:gd name="connsiteY59" fmla="*/ 3534624 h 6858000"/>
              <a:gd name="connsiteX60" fmla="*/ 5597750 w 6128435"/>
              <a:gd name="connsiteY60" fmla="*/ 3534129 h 6858000"/>
              <a:gd name="connsiteX61" fmla="*/ 5599700 w 6128435"/>
              <a:gd name="connsiteY61" fmla="*/ 3547221 h 6858000"/>
              <a:gd name="connsiteX62" fmla="*/ 5615031 w 6128435"/>
              <a:gd name="connsiteY62" fmla="*/ 3557482 h 6858000"/>
              <a:gd name="connsiteX63" fmla="*/ 5618377 w 6128435"/>
              <a:gd name="connsiteY63" fmla="*/ 3588431 h 6858000"/>
              <a:gd name="connsiteX64" fmla="*/ 5612155 w 6128435"/>
              <a:gd name="connsiteY64" fmla="*/ 3589869 h 6858000"/>
              <a:gd name="connsiteX65" fmla="*/ 5620843 w 6128435"/>
              <a:gd name="connsiteY65" fmla="*/ 3606745 h 6858000"/>
              <a:gd name="connsiteX66" fmla="*/ 5655472 w 6128435"/>
              <a:gd name="connsiteY66" fmla="*/ 3678877 h 6858000"/>
              <a:gd name="connsiteX67" fmla="*/ 5680448 w 6128435"/>
              <a:gd name="connsiteY67" fmla="*/ 3717760 h 6858000"/>
              <a:gd name="connsiteX68" fmla="*/ 5683015 w 6128435"/>
              <a:gd name="connsiteY68" fmla="*/ 3762025 h 6858000"/>
              <a:gd name="connsiteX69" fmla="*/ 5696643 w 6128435"/>
              <a:gd name="connsiteY69" fmla="*/ 3773888 h 6858000"/>
              <a:gd name="connsiteX70" fmla="*/ 5699203 w 6128435"/>
              <a:gd name="connsiteY70" fmla="*/ 3775823 h 6858000"/>
              <a:gd name="connsiteX71" fmla="*/ 5704824 w 6128435"/>
              <a:gd name="connsiteY71" fmla="*/ 3785966 h 6858000"/>
              <a:gd name="connsiteX72" fmla="*/ 5712204 w 6128435"/>
              <a:gd name="connsiteY72" fmla="*/ 3785830 h 6858000"/>
              <a:gd name="connsiteX73" fmla="*/ 5724816 w 6128435"/>
              <a:gd name="connsiteY73" fmla="*/ 3798949 h 6858000"/>
              <a:gd name="connsiteX74" fmla="*/ 5733539 w 6128435"/>
              <a:gd name="connsiteY74" fmla="*/ 3818457 h 6858000"/>
              <a:gd name="connsiteX75" fmla="*/ 5768491 w 6128435"/>
              <a:gd name="connsiteY75" fmla="*/ 3914399 h 6858000"/>
              <a:gd name="connsiteX76" fmla="*/ 5793123 w 6128435"/>
              <a:gd name="connsiteY76" fmla="*/ 3969952 h 6858000"/>
              <a:gd name="connsiteX77" fmla="*/ 5808321 w 6128435"/>
              <a:gd name="connsiteY77" fmla="*/ 3988153 h 6858000"/>
              <a:gd name="connsiteX78" fmla="*/ 5825621 w 6128435"/>
              <a:gd name="connsiteY78" fmla="*/ 4015525 h 6858000"/>
              <a:gd name="connsiteX79" fmla="*/ 5860672 w 6128435"/>
              <a:gd name="connsiteY79" fmla="*/ 4061579 h 6858000"/>
              <a:gd name="connsiteX80" fmla="*/ 5872173 w 6128435"/>
              <a:gd name="connsiteY80" fmla="*/ 4088497 h 6858000"/>
              <a:gd name="connsiteX81" fmla="*/ 5883705 w 6128435"/>
              <a:gd name="connsiteY81" fmla="*/ 4101899 h 6858000"/>
              <a:gd name="connsiteX82" fmla="*/ 5885314 w 6128435"/>
              <a:gd name="connsiteY82" fmla="*/ 4108387 h 6858000"/>
              <a:gd name="connsiteX83" fmla="*/ 5894095 w 6128435"/>
              <a:gd name="connsiteY83" fmla="*/ 4128857 h 6858000"/>
              <a:gd name="connsiteX84" fmla="*/ 5898339 w 6128435"/>
              <a:gd name="connsiteY84" fmla="*/ 4140800 h 6858000"/>
              <a:gd name="connsiteX85" fmla="*/ 5899734 w 6128435"/>
              <a:gd name="connsiteY85" fmla="*/ 4145632 h 6858000"/>
              <a:gd name="connsiteX86" fmla="*/ 5903513 w 6128435"/>
              <a:gd name="connsiteY86" fmla="*/ 4187661 h 6858000"/>
              <a:gd name="connsiteX87" fmla="*/ 5917114 w 6128435"/>
              <a:gd name="connsiteY87" fmla="*/ 4213096 h 6858000"/>
              <a:gd name="connsiteX88" fmla="*/ 5921153 w 6128435"/>
              <a:gd name="connsiteY88" fmla="*/ 4236222 h 6858000"/>
              <a:gd name="connsiteX89" fmla="*/ 5924233 w 6128435"/>
              <a:gd name="connsiteY89" fmla="*/ 4242060 h 6858000"/>
              <a:gd name="connsiteX90" fmla="*/ 5928910 w 6128435"/>
              <a:gd name="connsiteY90" fmla="*/ 4300973 h 6858000"/>
              <a:gd name="connsiteX91" fmla="*/ 5939320 w 6128435"/>
              <a:gd name="connsiteY91" fmla="*/ 4340435 h 6858000"/>
              <a:gd name="connsiteX92" fmla="*/ 5946705 w 6128435"/>
              <a:gd name="connsiteY92" fmla="*/ 4428051 h 6858000"/>
              <a:gd name="connsiteX93" fmla="*/ 5949261 w 6128435"/>
              <a:gd name="connsiteY93" fmla="*/ 4449185 h 6858000"/>
              <a:gd name="connsiteX94" fmla="*/ 5957504 w 6128435"/>
              <a:gd name="connsiteY94" fmla="*/ 4465911 h 6858000"/>
              <a:gd name="connsiteX95" fmla="*/ 5964689 w 6128435"/>
              <a:gd name="connsiteY95" fmla="*/ 4468532 h 6858000"/>
              <a:gd name="connsiteX96" fmla="*/ 5967062 w 6128435"/>
              <a:gd name="connsiteY96" fmla="*/ 4479923 h 6858000"/>
              <a:gd name="connsiteX97" fmla="*/ 5968960 w 6128435"/>
              <a:gd name="connsiteY97" fmla="*/ 4482655 h 6858000"/>
              <a:gd name="connsiteX98" fmla="*/ 5978567 w 6128435"/>
              <a:gd name="connsiteY98" fmla="*/ 4498605 h 6858000"/>
              <a:gd name="connsiteX99" fmla="*/ 5980106 w 6128435"/>
              <a:gd name="connsiteY99" fmla="*/ 4585087 h 6858000"/>
              <a:gd name="connsiteX100" fmla="*/ 5998138 w 6128435"/>
              <a:gd name="connsiteY100" fmla="*/ 4697518 h 6858000"/>
              <a:gd name="connsiteX101" fmla="*/ 6013516 w 6128435"/>
              <a:gd name="connsiteY101" fmla="*/ 4786619 h 6858000"/>
              <a:gd name="connsiteX102" fmla="*/ 6025404 w 6128435"/>
              <a:gd name="connsiteY102" fmla="*/ 4858148 h 6858000"/>
              <a:gd name="connsiteX103" fmla="*/ 6007749 w 6128435"/>
              <a:gd name="connsiteY103" fmla="*/ 4964715 h 6858000"/>
              <a:gd name="connsiteX104" fmla="*/ 6005269 w 6128435"/>
              <a:gd name="connsiteY104" fmla="*/ 5150567 h 6858000"/>
              <a:gd name="connsiteX105" fmla="*/ 6001127 w 6128435"/>
              <a:gd name="connsiteY105" fmla="*/ 5164609 h 6858000"/>
              <a:gd name="connsiteX106" fmla="*/ 5996647 w 6128435"/>
              <a:gd name="connsiteY106" fmla="*/ 5185640 h 6858000"/>
              <a:gd name="connsiteX107" fmla="*/ 5998514 w 6128435"/>
              <a:gd name="connsiteY107" fmla="*/ 5189673 h 6858000"/>
              <a:gd name="connsiteX108" fmla="*/ 5995970 w 6128435"/>
              <a:gd name="connsiteY108" fmla="*/ 5221547 h 6858000"/>
              <a:gd name="connsiteX109" fmla="*/ 5997218 w 6128435"/>
              <a:gd name="connsiteY109" fmla="*/ 5222031 h 6858000"/>
              <a:gd name="connsiteX110" fmla="*/ 6002116 w 6128435"/>
              <a:gd name="connsiteY110" fmla="*/ 5231223 h 6858000"/>
              <a:gd name="connsiteX111" fmla="*/ 6008541 w 6128435"/>
              <a:gd name="connsiteY111" fmla="*/ 5248680 h 6858000"/>
              <a:gd name="connsiteX112" fmla="*/ 6039260 w 6128435"/>
              <a:gd name="connsiteY112" fmla="*/ 5289518 h 6858000"/>
              <a:gd name="connsiteX113" fmla="*/ 6036748 w 6128435"/>
              <a:gd name="connsiteY113" fmla="*/ 5322752 h 6858000"/>
              <a:gd name="connsiteX114" fmla="*/ 6036943 w 6128435"/>
              <a:gd name="connsiteY114" fmla="*/ 5329480 h 6858000"/>
              <a:gd name="connsiteX115" fmla="*/ 6037236 w 6128435"/>
              <a:gd name="connsiteY115" fmla="*/ 5329634 h 6858000"/>
              <a:gd name="connsiteX116" fmla="*/ 6038019 w 6128435"/>
              <a:gd name="connsiteY116" fmla="*/ 5336764 h 6858000"/>
              <a:gd name="connsiteX117" fmla="*/ 6037298 w 6128435"/>
              <a:gd name="connsiteY117" fmla="*/ 5341753 h 6858000"/>
              <a:gd name="connsiteX118" fmla="*/ 6037677 w 6128435"/>
              <a:gd name="connsiteY118" fmla="*/ 5354807 h 6858000"/>
              <a:gd name="connsiteX119" fmla="*/ 6039728 w 6128435"/>
              <a:gd name="connsiteY119" fmla="*/ 5359416 h 6858000"/>
              <a:gd name="connsiteX120" fmla="*/ 6043311 w 6128435"/>
              <a:gd name="connsiteY120" fmla="*/ 5361407 h 6858000"/>
              <a:gd name="connsiteX121" fmla="*/ 6042954 w 6128435"/>
              <a:gd name="connsiteY121" fmla="*/ 5362576 h 6858000"/>
              <a:gd name="connsiteX122" fmla="*/ 6053435 w 6128435"/>
              <a:gd name="connsiteY122" fmla="*/ 5387547 h 6858000"/>
              <a:gd name="connsiteX123" fmla="*/ 6065933 w 6128435"/>
              <a:gd name="connsiteY123" fmla="*/ 5443002 h 6858000"/>
              <a:gd name="connsiteX124" fmla="*/ 6068640 w 6128435"/>
              <a:gd name="connsiteY124" fmla="*/ 5474503 h 6858000"/>
              <a:gd name="connsiteX125" fmla="*/ 6080922 w 6128435"/>
              <a:gd name="connsiteY125" fmla="*/ 5561070 h 6858000"/>
              <a:gd name="connsiteX126" fmla="*/ 6096949 w 6128435"/>
              <a:gd name="connsiteY126" fmla="*/ 5648179 h 6858000"/>
              <a:gd name="connsiteX127" fmla="*/ 6125703 w 6128435"/>
              <a:gd name="connsiteY127" fmla="*/ 5692894 h 6858000"/>
              <a:gd name="connsiteX128" fmla="*/ 6126670 w 6128435"/>
              <a:gd name="connsiteY128" fmla="*/ 5697882 h 6858000"/>
              <a:gd name="connsiteX129" fmla="*/ 6124061 w 6128435"/>
              <a:gd name="connsiteY129" fmla="*/ 5710294 h 6858000"/>
              <a:gd name="connsiteX130" fmla="*/ 6122213 w 6128435"/>
              <a:gd name="connsiteY130" fmla="*/ 5714762 h 6858000"/>
              <a:gd name="connsiteX131" fmla="*/ 6121353 w 6128435"/>
              <a:gd name="connsiteY131" fmla="*/ 5721725 h 6858000"/>
              <a:gd name="connsiteX132" fmla="*/ 6121607 w 6128435"/>
              <a:gd name="connsiteY132" fmla="*/ 5721959 h 6858000"/>
              <a:gd name="connsiteX133" fmla="*/ 6120262 w 6128435"/>
              <a:gd name="connsiteY133" fmla="*/ 5728358 h 6858000"/>
              <a:gd name="connsiteX134" fmla="*/ 6110194 w 6128435"/>
              <a:gd name="connsiteY134" fmla="*/ 5758853 h 6858000"/>
              <a:gd name="connsiteX135" fmla="*/ 6127519 w 6128435"/>
              <a:gd name="connsiteY135" fmla="*/ 5865775 h 6858000"/>
              <a:gd name="connsiteX136" fmla="*/ 6128435 w 6128435"/>
              <a:gd name="connsiteY136" fmla="*/ 5870164 h 6858000"/>
              <a:gd name="connsiteX137" fmla="*/ 6119217 w 6128435"/>
              <a:gd name="connsiteY137" fmla="*/ 5888542 h 6858000"/>
              <a:gd name="connsiteX138" fmla="*/ 6115966 w 6128435"/>
              <a:gd name="connsiteY138" fmla="*/ 5898387 h 6858000"/>
              <a:gd name="connsiteX139" fmla="*/ 6111924 w 6128435"/>
              <a:gd name="connsiteY139" fmla="*/ 5900444 h 6858000"/>
              <a:gd name="connsiteX140" fmla="*/ 6108716 w 6128435"/>
              <a:gd name="connsiteY140" fmla="*/ 5915345 h 6858000"/>
              <a:gd name="connsiteX141" fmla="*/ 6109524 w 6128435"/>
              <a:gd name="connsiteY141" fmla="*/ 5917328 h 6858000"/>
              <a:gd name="connsiteX142" fmla="*/ 6102493 w 6128435"/>
              <a:gd name="connsiteY142" fmla="*/ 5928602 h 6858000"/>
              <a:gd name="connsiteX143" fmla="*/ 6056863 w 6128435"/>
              <a:gd name="connsiteY143" fmla="*/ 6000643 h 6858000"/>
              <a:gd name="connsiteX144" fmla="*/ 6045436 w 6128435"/>
              <a:gd name="connsiteY144" fmla="*/ 6124480 h 6858000"/>
              <a:gd name="connsiteX145" fmla="*/ 6030489 w 6128435"/>
              <a:gd name="connsiteY145" fmla="*/ 6317666 h 6858000"/>
              <a:gd name="connsiteX146" fmla="*/ 6007492 w 6128435"/>
              <a:gd name="connsiteY146" fmla="*/ 6440818 h 6858000"/>
              <a:gd name="connsiteX147" fmla="*/ 6009467 w 6128435"/>
              <a:gd name="connsiteY147" fmla="*/ 6487076 h 6858000"/>
              <a:gd name="connsiteX148" fmla="*/ 5995064 w 6128435"/>
              <a:gd name="connsiteY148" fmla="*/ 6540791 h 6858000"/>
              <a:gd name="connsiteX149" fmla="*/ 5996309 w 6128435"/>
              <a:gd name="connsiteY149" fmla="*/ 6543961 h 6858000"/>
              <a:gd name="connsiteX150" fmla="*/ 5996048 w 6128435"/>
              <a:gd name="connsiteY150" fmla="*/ 6555444 h 6858000"/>
              <a:gd name="connsiteX151" fmla="*/ 6002524 w 6128435"/>
              <a:gd name="connsiteY151" fmla="*/ 6560188 h 6858000"/>
              <a:gd name="connsiteX152" fmla="*/ 6006823 w 6128435"/>
              <a:gd name="connsiteY152" fmla="*/ 6578546 h 6858000"/>
              <a:gd name="connsiteX153" fmla="*/ 6004510 w 6128435"/>
              <a:gd name="connsiteY153" fmla="*/ 6599256 h 6858000"/>
              <a:gd name="connsiteX154" fmla="*/ 5986207 w 6128435"/>
              <a:gd name="connsiteY154" fmla="*/ 6695855 h 6858000"/>
              <a:gd name="connsiteX155" fmla="*/ 5979428 w 6128435"/>
              <a:gd name="connsiteY155" fmla="*/ 6754678 h 6858000"/>
              <a:gd name="connsiteX156" fmla="*/ 5983398 w 6128435"/>
              <a:gd name="connsiteY156" fmla="*/ 6778641 h 6858000"/>
              <a:gd name="connsiteX157" fmla="*/ 5984543 w 6128435"/>
              <a:gd name="connsiteY157" fmla="*/ 6811016 h 6858000"/>
              <a:gd name="connsiteX158" fmla="*/ 5981802 w 6128435"/>
              <a:gd name="connsiteY158" fmla="*/ 6838578 h 6858000"/>
              <a:gd name="connsiteX159" fmla="*/ 5979671 w 6128435"/>
              <a:gd name="connsiteY159" fmla="*/ 6858000 h 6858000"/>
              <a:gd name="connsiteX160" fmla="*/ 0 w 6128435"/>
              <a:gd name="connsiteY160" fmla="*/ 6858000 h 6858000"/>
              <a:gd name="connsiteX161" fmla="*/ 0 w 6128435"/>
              <a:gd name="connsiteY16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2236 w 6128435"/>
              <a:gd name="connsiteY52" fmla="*/ 3019791 h 6858000"/>
              <a:gd name="connsiteX53" fmla="*/ 5481505 w 6128435"/>
              <a:gd name="connsiteY53" fmla="*/ 3095286 h 6858000"/>
              <a:gd name="connsiteX54" fmla="*/ 5477595 w 6128435"/>
              <a:gd name="connsiteY54" fmla="*/ 3250534 h 6858000"/>
              <a:gd name="connsiteX55" fmla="*/ 5532836 w 6128435"/>
              <a:gd name="connsiteY55" fmla="*/ 3353840 h 6858000"/>
              <a:gd name="connsiteX56" fmla="*/ 5561229 w 6128435"/>
              <a:gd name="connsiteY56" fmla="*/ 3395784 h 6858000"/>
              <a:gd name="connsiteX57" fmla="*/ 5589758 w 6128435"/>
              <a:gd name="connsiteY57" fmla="*/ 3506453 h 6858000"/>
              <a:gd name="connsiteX58" fmla="*/ 5596144 w 6128435"/>
              <a:gd name="connsiteY58" fmla="*/ 3534624 h 6858000"/>
              <a:gd name="connsiteX59" fmla="*/ 5597750 w 6128435"/>
              <a:gd name="connsiteY59" fmla="*/ 3534129 h 6858000"/>
              <a:gd name="connsiteX60" fmla="*/ 5599700 w 6128435"/>
              <a:gd name="connsiteY60" fmla="*/ 3547221 h 6858000"/>
              <a:gd name="connsiteX61" fmla="*/ 5615031 w 6128435"/>
              <a:gd name="connsiteY61" fmla="*/ 3557482 h 6858000"/>
              <a:gd name="connsiteX62" fmla="*/ 5618377 w 6128435"/>
              <a:gd name="connsiteY62" fmla="*/ 3588431 h 6858000"/>
              <a:gd name="connsiteX63" fmla="*/ 5612155 w 6128435"/>
              <a:gd name="connsiteY63" fmla="*/ 3589869 h 6858000"/>
              <a:gd name="connsiteX64" fmla="*/ 5620843 w 6128435"/>
              <a:gd name="connsiteY64" fmla="*/ 3606745 h 6858000"/>
              <a:gd name="connsiteX65" fmla="*/ 5655472 w 6128435"/>
              <a:gd name="connsiteY65" fmla="*/ 3678877 h 6858000"/>
              <a:gd name="connsiteX66" fmla="*/ 5680448 w 6128435"/>
              <a:gd name="connsiteY66" fmla="*/ 3717760 h 6858000"/>
              <a:gd name="connsiteX67" fmla="*/ 5683015 w 6128435"/>
              <a:gd name="connsiteY67" fmla="*/ 3762025 h 6858000"/>
              <a:gd name="connsiteX68" fmla="*/ 5696643 w 6128435"/>
              <a:gd name="connsiteY68" fmla="*/ 3773888 h 6858000"/>
              <a:gd name="connsiteX69" fmla="*/ 5699203 w 6128435"/>
              <a:gd name="connsiteY69" fmla="*/ 3775823 h 6858000"/>
              <a:gd name="connsiteX70" fmla="*/ 5704824 w 6128435"/>
              <a:gd name="connsiteY70" fmla="*/ 3785966 h 6858000"/>
              <a:gd name="connsiteX71" fmla="*/ 5712204 w 6128435"/>
              <a:gd name="connsiteY71" fmla="*/ 3785830 h 6858000"/>
              <a:gd name="connsiteX72" fmla="*/ 5724816 w 6128435"/>
              <a:gd name="connsiteY72" fmla="*/ 3798949 h 6858000"/>
              <a:gd name="connsiteX73" fmla="*/ 5733539 w 6128435"/>
              <a:gd name="connsiteY73" fmla="*/ 3818457 h 6858000"/>
              <a:gd name="connsiteX74" fmla="*/ 5768491 w 6128435"/>
              <a:gd name="connsiteY74" fmla="*/ 3914399 h 6858000"/>
              <a:gd name="connsiteX75" fmla="*/ 5793123 w 6128435"/>
              <a:gd name="connsiteY75" fmla="*/ 3969952 h 6858000"/>
              <a:gd name="connsiteX76" fmla="*/ 5808321 w 6128435"/>
              <a:gd name="connsiteY76" fmla="*/ 3988153 h 6858000"/>
              <a:gd name="connsiteX77" fmla="*/ 5825621 w 6128435"/>
              <a:gd name="connsiteY77" fmla="*/ 4015525 h 6858000"/>
              <a:gd name="connsiteX78" fmla="*/ 5860672 w 6128435"/>
              <a:gd name="connsiteY78" fmla="*/ 4061579 h 6858000"/>
              <a:gd name="connsiteX79" fmla="*/ 5872173 w 6128435"/>
              <a:gd name="connsiteY79" fmla="*/ 4088497 h 6858000"/>
              <a:gd name="connsiteX80" fmla="*/ 5883705 w 6128435"/>
              <a:gd name="connsiteY80" fmla="*/ 4101899 h 6858000"/>
              <a:gd name="connsiteX81" fmla="*/ 5885314 w 6128435"/>
              <a:gd name="connsiteY81" fmla="*/ 4108387 h 6858000"/>
              <a:gd name="connsiteX82" fmla="*/ 5894095 w 6128435"/>
              <a:gd name="connsiteY82" fmla="*/ 4128857 h 6858000"/>
              <a:gd name="connsiteX83" fmla="*/ 5898339 w 6128435"/>
              <a:gd name="connsiteY83" fmla="*/ 4140800 h 6858000"/>
              <a:gd name="connsiteX84" fmla="*/ 5899734 w 6128435"/>
              <a:gd name="connsiteY84" fmla="*/ 4145632 h 6858000"/>
              <a:gd name="connsiteX85" fmla="*/ 5903513 w 6128435"/>
              <a:gd name="connsiteY85" fmla="*/ 4187661 h 6858000"/>
              <a:gd name="connsiteX86" fmla="*/ 5917114 w 6128435"/>
              <a:gd name="connsiteY86" fmla="*/ 4213096 h 6858000"/>
              <a:gd name="connsiteX87" fmla="*/ 5921153 w 6128435"/>
              <a:gd name="connsiteY87" fmla="*/ 4236222 h 6858000"/>
              <a:gd name="connsiteX88" fmla="*/ 5924233 w 6128435"/>
              <a:gd name="connsiteY88" fmla="*/ 4242060 h 6858000"/>
              <a:gd name="connsiteX89" fmla="*/ 5928910 w 6128435"/>
              <a:gd name="connsiteY89" fmla="*/ 4300973 h 6858000"/>
              <a:gd name="connsiteX90" fmla="*/ 5939320 w 6128435"/>
              <a:gd name="connsiteY90" fmla="*/ 4340435 h 6858000"/>
              <a:gd name="connsiteX91" fmla="*/ 5946705 w 6128435"/>
              <a:gd name="connsiteY91" fmla="*/ 4428051 h 6858000"/>
              <a:gd name="connsiteX92" fmla="*/ 5949261 w 6128435"/>
              <a:gd name="connsiteY92" fmla="*/ 4449185 h 6858000"/>
              <a:gd name="connsiteX93" fmla="*/ 5957504 w 6128435"/>
              <a:gd name="connsiteY93" fmla="*/ 4465911 h 6858000"/>
              <a:gd name="connsiteX94" fmla="*/ 5964689 w 6128435"/>
              <a:gd name="connsiteY94" fmla="*/ 4468532 h 6858000"/>
              <a:gd name="connsiteX95" fmla="*/ 5967062 w 6128435"/>
              <a:gd name="connsiteY95" fmla="*/ 4479923 h 6858000"/>
              <a:gd name="connsiteX96" fmla="*/ 5968960 w 6128435"/>
              <a:gd name="connsiteY96" fmla="*/ 4482655 h 6858000"/>
              <a:gd name="connsiteX97" fmla="*/ 5978567 w 6128435"/>
              <a:gd name="connsiteY97" fmla="*/ 4498605 h 6858000"/>
              <a:gd name="connsiteX98" fmla="*/ 5980106 w 6128435"/>
              <a:gd name="connsiteY98" fmla="*/ 4585087 h 6858000"/>
              <a:gd name="connsiteX99" fmla="*/ 5998138 w 6128435"/>
              <a:gd name="connsiteY99" fmla="*/ 4697518 h 6858000"/>
              <a:gd name="connsiteX100" fmla="*/ 6013516 w 6128435"/>
              <a:gd name="connsiteY100" fmla="*/ 4786619 h 6858000"/>
              <a:gd name="connsiteX101" fmla="*/ 6025404 w 6128435"/>
              <a:gd name="connsiteY101" fmla="*/ 4858148 h 6858000"/>
              <a:gd name="connsiteX102" fmla="*/ 6007749 w 6128435"/>
              <a:gd name="connsiteY102" fmla="*/ 4964715 h 6858000"/>
              <a:gd name="connsiteX103" fmla="*/ 6005269 w 6128435"/>
              <a:gd name="connsiteY103" fmla="*/ 5150567 h 6858000"/>
              <a:gd name="connsiteX104" fmla="*/ 6001127 w 6128435"/>
              <a:gd name="connsiteY104" fmla="*/ 5164609 h 6858000"/>
              <a:gd name="connsiteX105" fmla="*/ 5996647 w 6128435"/>
              <a:gd name="connsiteY105" fmla="*/ 5185640 h 6858000"/>
              <a:gd name="connsiteX106" fmla="*/ 5998514 w 6128435"/>
              <a:gd name="connsiteY106" fmla="*/ 5189673 h 6858000"/>
              <a:gd name="connsiteX107" fmla="*/ 5995970 w 6128435"/>
              <a:gd name="connsiteY107" fmla="*/ 5221547 h 6858000"/>
              <a:gd name="connsiteX108" fmla="*/ 5997218 w 6128435"/>
              <a:gd name="connsiteY108" fmla="*/ 5222031 h 6858000"/>
              <a:gd name="connsiteX109" fmla="*/ 6002116 w 6128435"/>
              <a:gd name="connsiteY109" fmla="*/ 5231223 h 6858000"/>
              <a:gd name="connsiteX110" fmla="*/ 6008541 w 6128435"/>
              <a:gd name="connsiteY110" fmla="*/ 5248680 h 6858000"/>
              <a:gd name="connsiteX111" fmla="*/ 6039260 w 6128435"/>
              <a:gd name="connsiteY111" fmla="*/ 5289518 h 6858000"/>
              <a:gd name="connsiteX112" fmla="*/ 6036748 w 6128435"/>
              <a:gd name="connsiteY112" fmla="*/ 5322752 h 6858000"/>
              <a:gd name="connsiteX113" fmla="*/ 6036943 w 6128435"/>
              <a:gd name="connsiteY113" fmla="*/ 5329480 h 6858000"/>
              <a:gd name="connsiteX114" fmla="*/ 6037236 w 6128435"/>
              <a:gd name="connsiteY114" fmla="*/ 5329634 h 6858000"/>
              <a:gd name="connsiteX115" fmla="*/ 6038019 w 6128435"/>
              <a:gd name="connsiteY115" fmla="*/ 5336764 h 6858000"/>
              <a:gd name="connsiteX116" fmla="*/ 6037298 w 6128435"/>
              <a:gd name="connsiteY116" fmla="*/ 5341753 h 6858000"/>
              <a:gd name="connsiteX117" fmla="*/ 6037677 w 6128435"/>
              <a:gd name="connsiteY117" fmla="*/ 5354807 h 6858000"/>
              <a:gd name="connsiteX118" fmla="*/ 6039728 w 6128435"/>
              <a:gd name="connsiteY118" fmla="*/ 5359416 h 6858000"/>
              <a:gd name="connsiteX119" fmla="*/ 6043311 w 6128435"/>
              <a:gd name="connsiteY119" fmla="*/ 5361407 h 6858000"/>
              <a:gd name="connsiteX120" fmla="*/ 6042954 w 6128435"/>
              <a:gd name="connsiteY120" fmla="*/ 5362576 h 6858000"/>
              <a:gd name="connsiteX121" fmla="*/ 6053435 w 6128435"/>
              <a:gd name="connsiteY121" fmla="*/ 5387547 h 6858000"/>
              <a:gd name="connsiteX122" fmla="*/ 6065933 w 6128435"/>
              <a:gd name="connsiteY122" fmla="*/ 5443002 h 6858000"/>
              <a:gd name="connsiteX123" fmla="*/ 6068640 w 6128435"/>
              <a:gd name="connsiteY123" fmla="*/ 5474503 h 6858000"/>
              <a:gd name="connsiteX124" fmla="*/ 6080922 w 6128435"/>
              <a:gd name="connsiteY124" fmla="*/ 5561070 h 6858000"/>
              <a:gd name="connsiteX125" fmla="*/ 6096949 w 6128435"/>
              <a:gd name="connsiteY125" fmla="*/ 5648179 h 6858000"/>
              <a:gd name="connsiteX126" fmla="*/ 6125703 w 6128435"/>
              <a:gd name="connsiteY126" fmla="*/ 5692894 h 6858000"/>
              <a:gd name="connsiteX127" fmla="*/ 6126670 w 6128435"/>
              <a:gd name="connsiteY127" fmla="*/ 5697882 h 6858000"/>
              <a:gd name="connsiteX128" fmla="*/ 6124061 w 6128435"/>
              <a:gd name="connsiteY128" fmla="*/ 5710294 h 6858000"/>
              <a:gd name="connsiteX129" fmla="*/ 6122213 w 6128435"/>
              <a:gd name="connsiteY129" fmla="*/ 5714762 h 6858000"/>
              <a:gd name="connsiteX130" fmla="*/ 6121353 w 6128435"/>
              <a:gd name="connsiteY130" fmla="*/ 5721725 h 6858000"/>
              <a:gd name="connsiteX131" fmla="*/ 6121607 w 6128435"/>
              <a:gd name="connsiteY131" fmla="*/ 5721959 h 6858000"/>
              <a:gd name="connsiteX132" fmla="*/ 6120262 w 6128435"/>
              <a:gd name="connsiteY132" fmla="*/ 5728358 h 6858000"/>
              <a:gd name="connsiteX133" fmla="*/ 6110194 w 6128435"/>
              <a:gd name="connsiteY133" fmla="*/ 5758853 h 6858000"/>
              <a:gd name="connsiteX134" fmla="*/ 6127519 w 6128435"/>
              <a:gd name="connsiteY134" fmla="*/ 5865775 h 6858000"/>
              <a:gd name="connsiteX135" fmla="*/ 6128435 w 6128435"/>
              <a:gd name="connsiteY135" fmla="*/ 5870164 h 6858000"/>
              <a:gd name="connsiteX136" fmla="*/ 6119217 w 6128435"/>
              <a:gd name="connsiteY136" fmla="*/ 5888542 h 6858000"/>
              <a:gd name="connsiteX137" fmla="*/ 6115966 w 6128435"/>
              <a:gd name="connsiteY137" fmla="*/ 5898387 h 6858000"/>
              <a:gd name="connsiteX138" fmla="*/ 6111924 w 6128435"/>
              <a:gd name="connsiteY138" fmla="*/ 5900444 h 6858000"/>
              <a:gd name="connsiteX139" fmla="*/ 6108716 w 6128435"/>
              <a:gd name="connsiteY139" fmla="*/ 5915345 h 6858000"/>
              <a:gd name="connsiteX140" fmla="*/ 6109524 w 6128435"/>
              <a:gd name="connsiteY140" fmla="*/ 5917328 h 6858000"/>
              <a:gd name="connsiteX141" fmla="*/ 6102493 w 6128435"/>
              <a:gd name="connsiteY141" fmla="*/ 5928602 h 6858000"/>
              <a:gd name="connsiteX142" fmla="*/ 6056863 w 6128435"/>
              <a:gd name="connsiteY142" fmla="*/ 6000643 h 6858000"/>
              <a:gd name="connsiteX143" fmla="*/ 6045436 w 6128435"/>
              <a:gd name="connsiteY143" fmla="*/ 6124480 h 6858000"/>
              <a:gd name="connsiteX144" fmla="*/ 6030489 w 6128435"/>
              <a:gd name="connsiteY144" fmla="*/ 6317666 h 6858000"/>
              <a:gd name="connsiteX145" fmla="*/ 6007492 w 6128435"/>
              <a:gd name="connsiteY145" fmla="*/ 6440818 h 6858000"/>
              <a:gd name="connsiteX146" fmla="*/ 6009467 w 6128435"/>
              <a:gd name="connsiteY146" fmla="*/ 6487076 h 6858000"/>
              <a:gd name="connsiteX147" fmla="*/ 5995064 w 6128435"/>
              <a:gd name="connsiteY147" fmla="*/ 6540791 h 6858000"/>
              <a:gd name="connsiteX148" fmla="*/ 5996309 w 6128435"/>
              <a:gd name="connsiteY148" fmla="*/ 6543961 h 6858000"/>
              <a:gd name="connsiteX149" fmla="*/ 5996048 w 6128435"/>
              <a:gd name="connsiteY149" fmla="*/ 6555444 h 6858000"/>
              <a:gd name="connsiteX150" fmla="*/ 6002524 w 6128435"/>
              <a:gd name="connsiteY150" fmla="*/ 6560188 h 6858000"/>
              <a:gd name="connsiteX151" fmla="*/ 6006823 w 6128435"/>
              <a:gd name="connsiteY151" fmla="*/ 6578546 h 6858000"/>
              <a:gd name="connsiteX152" fmla="*/ 6004510 w 6128435"/>
              <a:gd name="connsiteY152" fmla="*/ 6599256 h 6858000"/>
              <a:gd name="connsiteX153" fmla="*/ 5986207 w 6128435"/>
              <a:gd name="connsiteY153" fmla="*/ 6695855 h 6858000"/>
              <a:gd name="connsiteX154" fmla="*/ 5979428 w 6128435"/>
              <a:gd name="connsiteY154" fmla="*/ 6754678 h 6858000"/>
              <a:gd name="connsiteX155" fmla="*/ 5983398 w 6128435"/>
              <a:gd name="connsiteY155" fmla="*/ 6778641 h 6858000"/>
              <a:gd name="connsiteX156" fmla="*/ 5984543 w 6128435"/>
              <a:gd name="connsiteY156" fmla="*/ 6811016 h 6858000"/>
              <a:gd name="connsiteX157" fmla="*/ 5981802 w 6128435"/>
              <a:gd name="connsiteY157" fmla="*/ 6838578 h 6858000"/>
              <a:gd name="connsiteX158" fmla="*/ 5979671 w 6128435"/>
              <a:gd name="connsiteY158" fmla="*/ 6858000 h 6858000"/>
              <a:gd name="connsiteX159" fmla="*/ 0 w 6128435"/>
              <a:gd name="connsiteY159" fmla="*/ 6858000 h 6858000"/>
              <a:gd name="connsiteX160" fmla="*/ 0 w 6128435"/>
              <a:gd name="connsiteY16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1505 w 6128435"/>
              <a:gd name="connsiteY52" fmla="*/ 3095286 h 6858000"/>
              <a:gd name="connsiteX53" fmla="*/ 5477595 w 6128435"/>
              <a:gd name="connsiteY53" fmla="*/ 3250534 h 6858000"/>
              <a:gd name="connsiteX54" fmla="*/ 5532836 w 6128435"/>
              <a:gd name="connsiteY54" fmla="*/ 3353840 h 6858000"/>
              <a:gd name="connsiteX55" fmla="*/ 5561229 w 6128435"/>
              <a:gd name="connsiteY55" fmla="*/ 3395784 h 6858000"/>
              <a:gd name="connsiteX56" fmla="*/ 5589758 w 6128435"/>
              <a:gd name="connsiteY56" fmla="*/ 3506453 h 6858000"/>
              <a:gd name="connsiteX57" fmla="*/ 5596144 w 6128435"/>
              <a:gd name="connsiteY57" fmla="*/ 3534624 h 6858000"/>
              <a:gd name="connsiteX58" fmla="*/ 5597750 w 6128435"/>
              <a:gd name="connsiteY58" fmla="*/ 3534129 h 6858000"/>
              <a:gd name="connsiteX59" fmla="*/ 5599700 w 6128435"/>
              <a:gd name="connsiteY59" fmla="*/ 3547221 h 6858000"/>
              <a:gd name="connsiteX60" fmla="*/ 5615031 w 6128435"/>
              <a:gd name="connsiteY60" fmla="*/ 3557482 h 6858000"/>
              <a:gd name="connsiteX61" fmla="*/ 5618377 w 6128435"/>
              <a:gd name="connsiteY61" fmla="*/ 3588431 h 6858000"/>
              <a:gd name="connsiteX62" fmla="*/ 5612155 w 6128435"/>
              <a:gd name="connsiteY62" fmla="*/ 3589869 h 6858000"/>
              <a:gd name="connsiteX63" fmla="*/ 5620843 w 6128435"/>
              <a:gd name="connsiteY63" fmla="*/ 3606745 h 6858000"/>
              <a:gd name="connsiteX64" fmla="*/ 5655472 w 6128435"/>
              <a:gd name="connsiteY64" fmla="*/ 3678877 h 6858000"/>
              <a:gd name="connsiteX65" fmla="*/ 5680448 w 6128435"/>
              <a:gd name="connsiteY65" fmla="*/ 3717760 h 6858000"/>
              <a:gd name="connsiteX66" fmla="*/ 5683015 w 6128435"/>
              <a:gd name="connsiteY66" fmla="*/ 3762025 h 6858000"/>
              <a:gd name="connsiteX67" fmla="*/ 5696643 w 6128435"/>
              <a:gd name="connsiteY67" fmla="*/ 3773888 h 6858000"/>
              <a:gd name="connsiteX68" fmla="*/ 5699203 w 6128435"/>
              <a:gd name="connsiteY68" fmla="*/ 3775823 h 6858000"/>
              <a:gd name="connsiteX69" fmla="*/ 5704824 w 6128435"/>
              <a:gd name="connsiteY69" fmla="*/ 3785966 h 6858000"/>
              <a:gd name="connsiteX70" fmla="*/ 5712204 w 6128435"/>
              <a:gd name="connsiteY70" fmla="*/ 3785830 h 6858000"/>
              <a:gd name="connsiteX71" fmla="*/ 5724816 w 6128435"/>
              <a:gd name="connsiteY71" fmla="*/ 3798949 h 6858000"/>
              <a:gd name="connsiteX72" fmla="*/ 5733539 w 6128435"/>
              <a:gd name="connsiteY72" fmla="*/ 3818457 h 6858000"/>
              <a:gd name="connsiteX73" fmla="*/ 5768491 w 6128435"/>
              <a:gd name="connsiteY73" fmla="*/ 3914399 h 6858000"/>
              <a:gd name="connsiteX74" fmla="*/ 5793123 w 6128435"/>
              <a:gd name="connsiteY74" fmla="*/ 3969952 h 6858000"/>
              <a:gd name="connsiteX75" fmla="*/ 5808321 w 6128435"/>
              <a:gd name="connsiteY75" fmla="*/ 3988153 h 6858000"/>
              <a:gd name="connsiteX76" fmla="*/ 5825621 w 6128435"/>
              <a:gd name="connsiteY76" fmla="*/ 4015525 h 6858000"/>
              <a:gd name="connsiteX77" fmla="*/ 5860672 w 6128435"/>
              <a:gd name="connsiteY77" fmla="*/ 4061579 h 6858000"/>
              <a:gd name="connsiteX78" fmla="*/ 5872173 w 6128435"/>
              <a:gd name="connsiteY78" fmla="*/ 4088497 h 6858000"/>
              <a:gd name="connsiteX79" fmla="*/ 5883705 w 6128435"/>
              <a:gd name="connsiteY79" fmla="*/ 4101899 h 6858000"/>
              <a:gd name="connsiteX80" fmla="*/ 5885314 w 6128435"/>
              <a:gd name="connsiteY80" fmla="*/ 4108387 h 6858000"/>
              <a:gd name="connsiteX81" fmla="*/ 5894095 w 6128435"/>
              <a:gd name="connsiteY81" fmla="*/ 4128857 h 6858000"/>
              <a:gd name="connsiteX82" fmla="*/ 5898339 w 6128435"/>
              <a:gd name="connsiteY82" fmla="*/ 4140800 h 6858000"/>
              <a:gd name="connsiteX83" fmla="*/ 5899734 w 6128435"/>
              <a:gd name="connsiteY83" fmla="*/ 4145632 h 6858000"/>
              <a:gd name="connsiteX84" fmla="*/ 5903513 w 6128435"/>
              <a:gd name="connsiteY84" fmla="*/ 4187661 h 6858000"/>
              <a:gd name="connsiteX85" fmla="*/ 5917114 w 6128435"/>
              <a:gd name="connsiteY85" fmla="*/ 4213096 h 6858000"/>
              <a:gd name="connsiteX86" fmla="*/ 5921153 w 6128435"/>
              <a:gd name="connsiteY86" fmla="*/ 4236222 h 6858000"/>
              <a:gd name="connsiteX87" fmla="*/ 5924233 w 6128435"/>
              <a:gd name="connsiteY87" fmla="*/ 4242060 h 6858000"/>
              <a:gd name="connsiteX88" fmla="*/ 5928910 w 6128435"/>
              <a:gd name="connsiteY88" fmla="*/ 4300973 h 6858000"/>
              <a:gd name="connsiteX89" fmla="*/ 5939320 w 6128435"/>
              <a:gd name="connsiteY89" fmla="*/ 4340435 h 6858000"/>
              <a:gd name="connsiteX90" fmla="*/ 5946705 w 6128435"/>
              <a:gd name="connsiteY90" fmla="*/ 4428051 h 6858000"/>
              <a:gd name="connsiteX91" fmla="*/ 5949261 w 6128435"/>
              <a:gd name="connsiteY91" fmla="*/ 4449185 h 6858000"/>
              <a:gd name="connsiteX92" fmla="*/ 5957504 w 6128435"/>
              <a:gd name="connsiteY92" fmla="*/ 4465911 h 6858000"/>
              <a:gd name="connsiteX93" fmla="*/ 5964689 w 6128435"/>
              <a:gd name="connsiteY93" fmla="*/ 4468532 h 6858000"/>
              <a:gd name="connsiteX94" fmla="*/ 5967062 w 6128435"/>
              <a:gd name="connsiteY94" fmla="*/ 4479923 h 6858000"/>
              <a:gd name="connsiteX95" fmla="*/ 5968960 w 6128435"/>
              <a:gd name="connsiteY95" fmla="*/ 4482655 h 6858000"/>
              <a:gd name="connsiteX96" fmla="*/ 5978567 w 6128435"/>
              <a:gd name="connsiteY96" fmla="*/ 4498605 h 6858000"/>
              <a:gd name="connsiteX97" fmla="*/ 5980106 w 6128435"/>
              <a:gd name="connsiteY97" fmla="*/ 4585087 h 6858000"/>
              <a:gd name="connsiteX98" fmla="*/ 5998138 w 6128435"/>
              <a:gd name="connsiteY98" fmla="*/ 4697518 h 6858000"/>
              <a:gd name="connsiteX99" fmla="*/ 6013516 w 6128435"/>
              <a:gd name="connsiteY99" fmla="*/ 4786619 h 6858000"/>
              <a:gd name="connsiteX100" fmla="*/ 6025404 w 6128435"/>
              <a:gd name="connsiteY100" fmla="*/ 4858148 h 6858000"/>
              <a:gd name="connsiteX101" fmla="*/ 6007749 w 6128435"/>
              <a:gd name="connsiteY101" fmla="*/ 4964715 h 6858000"/>
              <a:gd name="connsiteX102" fmla="*/ 6005269 w 6128435"/>
              <a:gd name="connsiteY102" fmla="*/ 5150567 h 6858000"/>
              <a:gd name="connsiteX103" fmla="*/ 6001127 w 6128435"/>
              <a:gd name="connsiteY103" fmla="*/ 5164609 h 6858000"/>
              <a:gd name="connsiteX104" fmla="*/ 5996647 w 6128435"/>
              <a:gd name="connsiteY104" fmla="*/ 5185640 h 6858000"/>
              <a:gd name="connsiteX105" fmla="*/ 5998514 w 6128435"/>
              <a:gd name="connsiteY105" fmla="*/ 5189673 h 6858000"/>
              <a:gd name="connsiteX106" fmla="*/ 5995970 w 6128435"/>
              <a:gd name="connsiteY106" fmla="*/ 5221547 h 6858000"/>
              <a:gd name="connsiteX107" fmla="*/ 5997218 w 6128435"/>
              <a:gd name="connsiteY107" fmla="*/ 5222031 h 6858000"/>
              <a:gd name="connsiteX108" fmla="*/ 6002116 w 6128435"/>
              <a:gd name="connsiteY108" fmla="*/ 5231223 h 6858000"/>
              <a:gd name="connsiteX109" fmla="*/ 6008541 w 6128435"/>
              <a:gd name="connsiteY109" fmla="*/ 5248680 h 6858000"/>
              <a:gd name="connsiteX110" fmla="*/ 6039260 w 6128435"/>
              <a:gd name="connsiteY110" fmla="*/ 5289518 h 6858000"/>
              <a:gd name="connsiteX111" fmla="*/ 6036748 w 6128435"/>
              <a:gd name="connsiteY111" fmla="*/ 5322752 h 6858000"/>
              <a:gd name="connsiteX112" fmla="*/ 6036943 w 6128435"/>
              <a:gd name="connsiteY112" fmla="*/ 5329480 h 6858000"/>
              <a:gd name="connsiteX113" fmla="*/ 6037236 w 6128435"/>
              <a:gd name="connsiteY113" fmla="*/ 5329634 h 6858000"/>
              <a:gd name="connsiteX114" fmla="*/ 6038019 w 6128435"/>
              <a:gd name="connsiteY114" fmla="*/ 5336764 h 6858000"/>
              <a:gd name="connsiteX115" fmla="*/ 6037298 w 6128435"/>
              <a:gd name="connsiteY115" fmla="*/ 5341753 h 6858000"/>
              <a:gd name="connsiteX116" fmla="*/ 6037677 w 6128435"/>
              <a:gd name="connsiteY116" fmla="*/ 5354807 h 6858000"/>
              <a:gd name="connsiteX117" fmla="*/ 6039728 w 6128435"/>
              <a:gd name="connsiteY117" fmla="*/ 5359416 h 6858000"/>
              <a:gd name="connsiteX118" fmla="*/ 6043311 w 6128435"/>
              <a:gd name="connsiteY118" fmla="*/ 5361407 h 6858000"/>
              <a:gd name="connsiteX119" fmla="*/ 6042954 w 6128435"/>
              <a:gd name="connsiteY119" fmla="*/ 5362576 h 6858000"/>
              <a:gd name="connsiteX120" fmla="*/ 6053435 w 6128435"/>
              <a:gd name="connsiteY120" fmla="*/ 5387547 h 6858000"/>
              <a:gd name="connsiteX121" fmla="*/ 6065933 w 6128435"/>
              <a:gd name="connsiteY121" fmla="*/ 5443002 h 6858000"/>
              <a:gd name="connsiteX122" fmla="*/ 6068640 w 6128435"/>
              <a:gd name="connsiteY122" fmla="*/ 5474503 h 6858000"/>
              <a:gd name="connsiteX123" fmla="*/ 6080922 w 6128435"/>
              <a:gd name="connsiteY123" fmla="*/ 5561070 h 6858000"/>
              <a:gd name="connsiteX124" fmla="*/ 6096949 w 6128435"/>
              <a:gd name="connsiteY124" fmla="*/ 5648179 h 6858000"/>
              <a:gd name="connsiteX125" fmla="*/ 6125703 w 6128435"/>
              <a:gd name="connsiteY125" fmla="*/ 5692894 h 6858000"/>
              <a:gd name="connsiteX126" fmla="*/ 6126670 w 6128435"/>
              <a:gd name="connsiteY126" fmla="*/ 5697882 h 6858000"/>
              <a:gd name="connsiteX127" fmla="*/ 6124061 w 6128435"/>
              <a:gd name="connsiteY127" fmla="*/ 5710294 h 6858000"/>
              <a:gd name="connsiteX128" fmla="*/ 6122213 w 6128435"/>
              <a:gd name="connsiteY128" fmla="*/ 5714762 h 6858000"/>
              <a:gd name="connsiteX129" fmla="*/ 6121353 w 6128435"/>
              <a:gd name="connsiteY129" fmla="*/ 5721725 h 6858000"/>
              <a:gd name="connsiteX130" fmla="*/ 6121607 w 6128435"/>
              <a:gd name="connsiteY130" fmla="*/ 5721959 h 6858000"/>
              <a:gd name="connsiteX131" fmla="*/ 6120262 w 6128435"/>
              <a:gd name="connsiteY131" fmla="*/ 5728358 h 6858000"/>
              <a:gd name="connsiteX132" fmla="*/ 6110194 w 6128435"/>
              <a:gd name="connsiteY132" fmla="*/ 5758853 h 6858000"/>
              <a:gd name="connsiteX133" fmla="*/ 6127519 w 6128435"/>
              <a:gd name="connsiteY133" fmla="*/ 5865775 h 6858000"/>
              <a:gd name="connsiteX134" fmla="*/ 6128435 w 6128435"/>
              <a:gd name="connsiteY134" fmla="*/ 5870164 h 6858000"/>
              <a:gd name="connsiteX135" fmla="*/ 6119217 w 6128435"/>
              <a:gd name="connsiteY135" fmla="*/ 5888542 h 6858000"/>
              <a:gd name="connsiteX136" fmla="*/ 6115966 w 6128435"/>
              <a:gd name="connsiteY136" fmla="*/ 5898387 h 6858000"/>
              <a:gd name="connsiteX137" fmla="*/ 6111924 w 6128435"/>
              <a:gd name="connsiteY137" fmla="*/ 5900444 h 6858000"/>
              <a:gd name="connsiteX138" fmla="*/ 6108716 w 6128435"/>
              <a:gd name="connsiteY138" fmla="*/ 5915345 h 6858000"/>
              <a:gd name="connsiteX139" fmla="*/ 6109524 w 6128435"/>
              <a:gd name="connsiteY139" fmla="*/ 5917328 h 6858000"/>
              <a:gd name="connsiteX140" fmla="*/ 6102493 w 6128435"/>
              <a:gd name="connsiteY140" fmla="*/ 5928602 h 6858000"/>
              <a:gd name="connsiteX141" fmla="*/ 6056863 w 6128435"/>
              <a:gd name="connsiteY141" fmla="*/ 6000643 h 6858000"/>
              <a:gd name="connsiteX142" fmla="*/ 6045436 w 6128435"/>
              <a:gd name="connsiteY142" fmla="*/ 6124480 h 6858000"/>
              <a:gd name="connsiteX143" fmla="*/ 6030489 w 6128435"/>
              <a:gd name="connsiteY143" fmla="*/ 6317666 h 6858000"/>
              <a:gd name="connsiteX144" fmla="*/ 6007492 w 6128435"/>
              <a:gd name="connsiteY144" fmla="*/ 6440818 h 6858000"/>
              <a:gd name="connsiteX145" fmla="*/ 6009467 w 6128435"/>
              <a:gd name="connsiteY145" fmla="*/ 6487076 h 6858000"/>
              <a:gd name="connsiteX146" fmla="*/ 5995064 w 6128435"/>
              <a:gd name="connsiteY146" fmla="*/ 6540791 h 6858000"/>
              <a:gd name="connsiteX147" fmla="*/ 5996309 w 6128435"/>
              <a:gd name="connsiteY147" fmla="*/ 6543961 h 6858000"/>
              <a:gd name="connsiteX148" fmla="*/ 5996048 w 6128435"/>
              <a:gd name="connsiteY148" fmla="*/ 6555444 h 6858000"/>
              <a:gd name="connsiteX149" fmla="*/ 6002524 w 6128435"/>
              <a:gd name="connsiteY149" fmla="*/ 6560188 h 6858000"/>
              <a:gd name="connsiteX150" fmla="*/ 6006823 w 6128435"/>
              <a:gd name="connsiteY150" fmla="*/ 6578546 h 6858000"/>
              <a:gd name="connsiteX151" fmla="*/ 6004510 w 6128435"/>
              <a:gd name="connsiteY151" fmla="*/ 6599256 h 6858000"/>
              <a:gd name="connsiteX152" fmla="*/ 5986207 w 6128435"/>
              <a:gd name="connsiteY152" fmla="*/ 6695855 h 6858000"/>
              <a:gd name="connsiteX153" fmla="*/ 5979428 w 6128435"/>
              <a:gd name="connsiteY153" fmla="*/ 6754678 h 6858000"/>
              <a:gd name="connsiteX154" fmla="*/ 5983398 w 6128435"/>
              <a:gd name="connsiteY154" fmla="*/ 6778641 h 6858000"/>
              <a:gd name="connsiteX155" fmla="*/ 5984543 w 6128435"/>
              <a:gd name="connsiteY155" fmla="*/ 6811016 h 6858000"/>
              <a:gd name="connsiteX156" fmla="*/ 5981802 w 6128435"/>
              <a:gd name="connsiteY156" fmla="*/ 6838578 h 6858000"/>
              <a:gd name="connsiteX157" fmla="*/ 5979671 w 6128435"/>
              <a:gd name="connsiteY157" fmla="*/ 6858000 h 6858000"/>
              <a:gd name="connsiteX158" fmla="*/ 0 w 6128435"/>
              <a:gd name="connsiteY158" fmla="*/ 6858000 h 6858000"/>
              <a:gd name="connsiteX159" fmla="*/ 0 w 6128435"/>
              <a:gd name="connsiteY15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477595 w 6128435"/>
              <a:gd name="connsiteY52" fmla="*/ 3250534 h 6858000"/>
              <a:gd name="connsiteX53" fmla="*/ 5532836 w 6128435"/>
              <a:gd name="connsiteY53" fmla="*/ 3353840 h 6858000"/>
              <a:gd name="connsiteX54" fmla="*/ 5561229 w 6128435"/>
              <a:gd name="connsiteY54" fmla="*/ 3395784 h 6858000"/>
              <a:gd name="connsiteX55" fmla="*/ 5589758 w 6128435"/>
              <a:gd name="connsiteY55" fmla="*/ 3506453 h 6858000"/>
              <a:gd name="connsiteX56" fmla="*/ 5596144 w 6128435"/>
              <a:gd name="connsiteY56" fmla="*/ 3534624 h 6858000"/>
              <a:gd name="connsiteX57" fmla="*/ 5597750 w 6128435"/>
              <a:gd name="connsiteY57" fmla="*/ 3534129 h 6858000"/>
              <a:gd name="connsiteX58" fmla="*/ 5599700 w 6128435"/>
              <a:gd name="connsiteY58" fmla="*/ 3547221 h 6858000"/>
              <a:gd name="connsiteX59" fmla="*/ 5615031 w 6128435"/>
              <a:gd name="connsiteY59" fmla="*/ 3557482 h 6858000"/>
              <a:gd name="connsiteX60" fmla="*/ 5618377 w 6128435"/>
              <a:gd name="connsiteY60" fmla="*/ 3588431 h 6858000"/>
              <a:gd name="connsiteX61" fmla="*/ 5612155 w 6128435"/>
              <a:gd name="connsiteY61" fmla="*/ 3589869 h 6858000"/>
              <a:gd name="connsiteX62" fmla="*/ 5620843 w 6128435"/>
              <a:gd name="connsiteY62" fmla="*/ 3606745 h 6858000"/>
              <a:gd name="connsiteX63" fmla="*/ 5655472 w 6128435"/>
              <a:gd name="connsiteY63" fmla="*/ 3678877 h 6858000"/>
              <a:gd name="connsiteX64" fmla="*/ 5680448 w 6128435"/>
              <a:gd name="connsiteY64" fmla="*/ 3717760 h 6858000"/>
              <a:gd name="connsiteX65" fmla="*/ 5683015 w 6128435"/>
              <a:gd name="connsiteY65" fmla="*/ 3762025 h 6858000"/>
              <a:gd name="connsiteX66" fmla="*/ 5696643 w 6128435"/>
              <a:gd name="connsiteY66" fmla="*/ 3773888 h 6858000"/>
              <a:gd name="connsiteX67" fmla="*/ 5699203 w 6128435"/>
              <a:gd name="connsiteY67" fmla="*/ 3775823 h 6858000"/>
              <a:gd name="connsiteX68" fmla="*/ 5704824 w 6128435"/>
              <a:gd name="connsiteY68" fmla="*/ 3785966 h 6858000"/>
              <a:gd name="connsiteX69" fmla="*/ 5712204 w 6128435"/>
              <a:gd name="connsiteY69" fmla="*/ 3785830 h 6858000"/>
              <a:gd name="connsiteX70" fmla="*/ 5724816 w 6128435"/>
              <a:gd name="connsiteY70" fmla="*/ 3798949 h 6858000"/>
              <a:gd name="connsiteX71" fmla="*/ 5733539 w 6128435"/>
              <a:gd name="connsiteY71" fmla="*/ 3818457 h 6858000"/>
              <a:gd name="connsiteX72" fmla="*/ 5768491 w 6128435"/>
              <a:gd name="connsiteY72" fmla="*/ 3914399 h 6858000"/>
              <a:gd name="connsiteX73" fmla="*/ 5793123 w 6128435"/>
              <a:gd name="connsiteY73" fmla="*/ 3969952 h 6858000"/>
              <a:gd name="connsiteX74" fmla="*/ 5808321 w 6128435"/>
              <a:gd name="connsiteY74" fmla="*/ 3988153 h 6858000"/>
              <a:gd name="connsiteX75" fmla="*/ 5825621 w 6128435"/>
              <a:gd name="connsiteY75" fmla="*/ 4015525 h 6858000"/>
              <a:gd name="connsiteX76" fmla="*/ 5860672 w 6128435"/>
              <a:gd name="connsiteY76" fmla="*/ 4061579 h 6858000"/>
              <a:gd name="connsiteX77" fmla="*/ 5872173 w 6128435"/>
              <a:gd name="connsiteY77" fmla="*/ 4088497 h 6858000"/>
              <a:gd name="connsiteX78" fmla="*/ 5883705 w 6128435"/>
              <a:gd name="connsiteY78" fmla="*/ 4101899 h 6858000"/>
              <a:gd name="connsiteX79" fmla="*/ 5885314 w 6128435"/>
              <a:gd name="connsiteY79" fmla="*/ 4108387 h 6858000"/>
              <a:gd name="connsiteX80" fmla="*/ 5894095 w 6128435"/>
              <a:gd name="connsiteY80" fmla="*/ 4128857 h 6858000"/>
              <a:gd name="connsiteX81" fmla="*/ 5898339 w 6128435"/>
              <a:gd name="connsiteY81" fmla="*/ 4140800 h 6858000"/>
              <a:gd name="connsiteX82" fmla="*/ 5899734 w 6128435"/>
              <a:gd name="connsiteY82" fmla="*/ 4145632 h 6858000"/>
              <a:gd name="connsiteX83" fmla="*/ 5903513 w 6128435"/>
              <a:gd name="connsiteY83" fmla="*/ 4187661 h 6858000"/>
              <a:gd name="connsiteX84" fmla="*/ 5917114 w 6128435"/>
              <a:gd name="connsiteY84" fmla="*/ 4213096 h 6858000"/>
              <a:gd name="connsiteX85" fmla="*/ 5921153 w 6128435"/>
              <a:gd name="connsiteY85" fmla="*/ 4236222 h 6858000"/>
              <a:gd name="connsiteX86" fmla="*/ 5924233 w 6128435"/>
              <a:gd name="connsiteY86" fmla="*/ 4242060 h 6858000"/>
              <a:gd name="connsiteX87" fmla="*/ 5928910 w 6128435"/>
              <a:gd name="connsiteY87" fmla="*/ 4300973 h 6858000"/>
              <a:gd name="connsiteX88" fmla="*/ 5939320 w 6128435"/>
              <a:gd name="connsiteY88" fmla="*/ 4340435 h 6858000"/>
              <a:gd name="connsiteX89" fmla="*/ 5946705 w 6128435"/>
              <a:gd name="connsiteY89" fmla="*/ 4428051 h 6858000"/>
              <a:gd name="connsiteX90" fmla="*/ 5949261 w 6128435"/>
              <a:gd name="connsiteY90" fmla="*/ 4449185 h 6858000"/>
              <a:gd name="connsiteX91" fmla="*/ 5957504 w 6128435"/>
              <a:gd name="connsiteY91" fmla="*/ 4465911 h 6858000"/>
              <a:gd name="connsiteX92" fmla="*/ 5964689 w 6128435"/>
              <a:gd name="connsiteY92" fmla="*/ 4468532 h 6858000"/>
              <a:gd name="connsiteX93" fmla="*/ 5967062 w 6128435"/>
              <a:gd name="connsiteY93" fmla="*/ 4479923 h 6858000"/>
              <a:gd name="connsiteX94" fmla="*/ 5968960 w 6128435"/>
              <a:gd name="connsiteY94" fmla="*/ 4482655 h 6858000"/>
              <a:gd name="connsiteX95" fmla="*/ 5978567 w 6128435"/>
              <a:gd name="connsiteY95" fmla="*/ 4498605 h 6858000"/>
              <a:gd name="connsiteX96" fmla="*/ 5980106 w 6128435"/>
              <a:gd name="connsiteY96" fmla="*/ 4585087 h 6858000"/>
              <a:gd name="connsiteX97" fmla="*/ 5998138 w 6128435"/>
              <a:gd name="connsiteY97" fmla="*/ 4697518 h 6858000"/>
              <a:gd name="connsiteX98" fmla="*/ 6013516 w 6128435"/>
              <a:gd name="connsiteY98" fmla="*/ 4786619 h 6858000"/>
              <a:gd name="connsiteX99" fmla="*/ 6025404 w 6128435"/>
              <a:gd name="connsiteY99" fmla="*/ 4858148 h 6858000"/>
              <a:gd name="connsiteX100" fmla="*/ 6007749 w 6128435"/>
              <a:gd name="connsiteY100" fmla="*/ 4964715 h 6858000"/>
              <a:gd name="connsiteX101" fmla="*/ 6005269 w 6128435"/>
              <a:gd name="connsiteY101" fmla="*/ 5150567 h 6858000"/>
              <a:gd name="connsiteX102" fmla="*/ 6001127 w 6128435"/>
              <a:gd name="connsiteY102" fmla="*/ 5164609 h 6858000"/>
              <a:gd name="connsiteX103" fmla="*/ 5996647 w 6128435"/>
              <a:gd name="connsiteY103" fmla="*/ 5185640 h 6858000"/>
              <a:gd name="connsiteX104" fmla="*/ 5998514 w 6128435"/>
              <a:gd name="connsiteY104" fmla="*/ 5189673 h 6858000"/>
              <a:gd name="connsiteX105" fmla="*/ 5995970 w 6128435"/>
              <a:gd name="connsiteY105" fmla="*/ 5221547 h 6858000"/>
              <a:gd name="connsiteX106" fmla="*/ 5997218 w 6128435"/>
              <a:gd name="connsiteY106" fmla="*/ 5222031 h 6858000"/>
              <a:gd name="connsiteX107" fmla="*/ 6002116 w 6128435"/>
              <a:gd name="connsiteY107" fmla="*/ 5231223 h 6858000"/>
              <a:gd name="connsiteX108" fmla="*/ 6008541 w 6128435"/>
              <a:gd name="connsiteY108" fmla="*/ 5248680 h 6858000"/>
              <a:gd name="connsiteX109" fmla="*/ 6039260 w 6128435"/>
              <a:gd name="connsiteY109" fmla="*/ 5289518 h 6858000"/>
              <a:gd name="connsiteX110" fmla="*/ 6036748 w 6128435"/>
              <a:gd name="connsiteY110" fmla="*/ 5322752 h 6858000"/>
              <a:gd name="connsiteX111" fmla="*/ 6036943 w 6128435"/>
              <a:gd name="connsiteY111" fmla="*/ 5329480 h 6858000"/>
              <a:gd name="connsiteX112" fmla="*/ 6037236 w 6128435"/>
              <a:gd name="connsiteY112" fmla="*/ 5329634 h 6858000"/>
              <a:gd name="connsiteX113" fmla="*/ 6038019 w 6128435"/>
              <a:gd name="connsiteY113" fmla="*/ 5336764 h 6858000"/>
              <a:gd name="connsiteX114" fmla="*/ 6037298 w 6128435"/>
              <a:gd name="connsiteY114" fmla="*/ 5341753 h 6858000"/>
              <a:gd name="connsiteX115" fmla="*/ 6037677 w 6128435"/>
              <a:gd name="connsiteY115" fmla="*/ 5354807 h 6858000"/>
              <a:gd name="connsiteX116" fmla="*/ 6039728 w 6128435"/>
              <a:gd name="connsiteY116" fmla="*/ 5359416 h 6858000"/>
              <a:gd name="connsiteX117" fmla="*/ 6043311 w 6128435"/>
              <a:gd name="connsiteY117" fmla="*/ 5361407 h 6858000"/>
              <a:gd name="connsiteX118" fmla="*/ 6042954 w 6128435"/>
              <a:gd name="connsiteY118" fmla="*/ 5362576 h 6858000"/>
              <a:gd name="connsiteX119" fmla="*/ 6053435 w 6128435"/>
              <a:gd name="connsiteY119" fmla="*/ 5387547 h 6858000"/>
              <a:gd name="connsiteX120" fmla="*/ 6065933 w 6128435"/>
              <a:gd name="connsiteY120" fmla="*/ 5443002 h 6858000"/>
              <a:gd name="connsiteX121" fmla="*/ 6068640 w 6128435"/>
              <a:gd name="connsiteY121" fmla="*/ 5474503 h 6858000"/>
              <a:gd name="connsiteX122" fmla="*/ 6080922 w 6128435"/>
              <a:gd name="connsiteY122" fmla="*/ 5561070 h 6858000"/>
              <a:gd name="connsiteX123" fmla="*/ 6096949 w 6128435"/>
              <a:gd name="connsiteY123" fmla="*/ 5648179 h 6858000"/>
              <a:gd name="connsiteX124" fmla="*/ 6125703 w 6128435"/>
              <a:gd name="connsiteY124" fmla="*/ 5692894 h 6858000"/>
              <a:gd name="connsiteX125" fmla="*/ 6126670 w 6128435"/>
              <a:gd name="connsiteY125" fmla="*/ 5697882 h 6858000"/>
              <a:gd name="connsiteX126" fmla="*/ 6124061 w 6128435"/>
              <a:gd name="connsiteY126" fmla="*/ 5710294 h 6858000"/>
              <a:gd name="connsiteX127" fmla="*/ 6122213 w 6128435"/>
              <a:gd name="connsiteY127" fmla="*/ 5714762 h 6858000"/>
              <a:gd name="connsiteX128" fmla="*/ 6121353 w 6128435"/>
              <a:gd name="connsiteY128" fmla="*/ 5721725 h 6858000"/>
              <a:gd name="connsiteX129" fmla="*/ 6121607 w 6128435"/>
              <a:gd name="connsiteY129" fmla="*/ 5721959 h 6858000"/>
              <a:gd name="connsiteX130" fmla="*/ 6120262 w 6128435"/>
              <a:gd name="connsiteY130" fmla="*/ 5728358 h 6858000"/>
              <a:gd name="connsiteX131" fmla="*/ 6110194 w 6128435"/>
              <a:gd name="connsiteY131" fmla="*/ 5758853 h 6858000"/>
              <a:gd name="connsiteX132" fmla="*/ 6127519 w 6128435"/>
              <a:gd name="connsiteY132" fmla="*/ 5865775 h 6858000"/>
              <a:gd name="connsiteX133" fmla="*/ 6128435 w 6128435"/>
              <a:gd name="connsiteY133" fmla="*/ 5870164 h 6858000"/>
              <a:gd name="connsiteX134" fmla="*/ 6119217 w 6128435"/>
              <a:gd name="connsiteY134" fmla="*/ 5888542 h 6858000"/>
              <a:gd name="connsiteX135" fmla="*/ 6115966 w 6128435"/>
              <a:gd name="connsiteY135" fmla="*/ 5898387 h 6858000"/>
              <a:gd name="connsiteX136" fmla="*/ 6111924 w 6128435"/>
              <a:gd name="connsiteY136" fmla="*/ 5900444 h 6858000"/>
              <a:gd name="connsiteX137" fmla="*/ 6108716 w 6128435"/>
              <a:gd name="connsiteY137" fmla="*/ 5915345 h 6858000"/>
              <a:gd name="connsiteX138" fmla="*/ 6109524 w 6128435"/>
              <a:gd name="connsiteY138" fmla="*/ 5917328 h 6858000"/>
              <a:gd name="connsiteX139" fmla="*/ 6102493 w 6128435"/>
              <a:gd name="connsiteY139" fmla="*/ 5928602 h 6858000"/>
              <a:gd name="connsiteX140" fmla="*/ 6056863 w 6128435"/>
              <a:gd name="connsiteY140" fmla="*/ 6000643 h 6858000"/>
              <a:gd name="connsiteX141" fmla="*/ 6045436 w 6128435"/>
              <a:gd name="connsiteY141" fmla="*/ 6124480 h 6858000"/>
              <a:gd name="connsiteX142" fmla="*/ 6030489 w 6128435"/>
              <a:gd name="connsiteY142" fmla="*/ 6317666 h 6858000"/>
              <a:gd name="connsiteX143" fmla="*/ 6007492 w 6128435"/>
              <a:gd name="connsiteY143" fmla="*/ 6440818 h 6858000"/>
              <a:gd name="connsiteX144" fmla="*/ 6009467 w 6128435"/>
              <a:gd name="connsiteY144" fmla="*/ 6487076 h 6858000"/>
              <a:gd name="connsiteX145" fmla="*/ 5995064 w 6128435"/>
              <a:gd name="connsiteY145" fmla="*/ 6540791 h 6858000"/>
              <a:gd name="connsiteX146" fmla="*/ 5996309 w 6128435"/>
              <a:gd name="connsiteY146" fmla="*/ 6543961 h 6858000"/>
              <a:gd name="connsiteX147" fmla="*/ 5996048 w 6128435"/>
              <a:gd name="connsiteY147" fmla="*/ 6555444 h 6858000"/>
              <a:gd name="connsiteX148" fmla="*/ 6002524 w 6128435"/>
              <a:gd name="connsiteY148" fmla="*/ 6560188 h 6858000"/>
              <a:gd name="connsiteX149" fmla="*/ 6006823 w 6128435"/>
              <a:gd name="connsiteY149" fmla="*/ 6578546 h 6858000"/>
              <a:gd name="connsiteX150" fmla="*/ 6004510 w 6128435"/>
              <a:gd name="connsiteY150" fmla="*/ 6599256 h 6858000"/>
              <a:gd name="connsiteX151" fmla="*/ 5986207 w 6128435"/>
              <a:gd name="connsiteY151" fmla="*/ 6695855 h 6858000"/>
              <a:gd name="connsiteX152" fmla="*/ 5979428 w 6128435"/>
              <a:gd name="connsiteY152" fmla="*/ 6754678 h 6858000"/>
              <a:gd name="connsiteX153" fmla="*/ 5983398 w 6128435"/>
              <a:gd name="connsiteY153" fmla="*/ 6778641 h 6858000"/>
              <a:gd name="connsiteX154" fmla="*/ 5984543 w 6128435"/>
              <a:gd name="connsiteY154" fmla="*/ 6811016 h 6858000"/>
              <a:gd name="connsiteX155" fmla="*/ 5981802 w 6128435"/>
              <a:gd name="connsiteY155" fmla="*/ 6838578 h 6858000"/>
              <a:gd name="connsiteX156" fmla="*/ 5979671 w 6128435"/>
              <a:gd name="connsiteY156" fmla="*/ 6858000 h 6858000"/>
              <a:gd name="connsiteX157" fmla="*/ 0 w 6128435"/>
              <a:gd name="connsiteY157" fmla="*/ 6858000 h 6858000"/>
              <a:gd name="connsiteX158" fmla="*/ 0 w 6128435"/>
              <a:gd name="connsiteY15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32836 w 6128435"/>
              <a:gd name="connsiteY52" fmla="*/ 3353840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9524 w 6128435"/>
              <a:gd name="connsiteY136" fmla="*/ 5917328 h 6858000"/>
              <a:gd name="connsiteX137" fmla="*/ 6102493 w 6128435"/>
              <a:gd name="connsiteY137" fmla="*/ 5928602 h 6858000"/>
              <a:gd name="connsiteX138" fmla="*/ 6056863 w 6128435"/>
              <a:gd name="connsiteY138" fmla="*/ 6000643 h 6858000"/>
              <a:gd name="connsiteX139" fmla="*/ 6045436 w 6128435"/>
              <a:gd name="connsiteY139" fmla="*/ 6124480 h 6858000"/>
              <a:gd name="connsiteX140" fmla="*/ 6030489 w 6128435"/>
              <a:gd name="connsiteY140" fmla="*/ 6317666 h 6858000"/>
              <a:gd name="connsiteX141" fmla="*/ 6007492 w 6128435"/>
              <a:gd name="connsiteY141" fmla="*/ 6440818 h 6858000"/>
              <a:gd name="connsiteX142" fmla="*/ 6009467 w 6128435"/>
              <a:gd name="connsiteY142" fmla="*/ 6487076 h 6858000"/>
              <a:gd name="connsiteX143" fmla="*/ 5995064 w 6128435"/>
              <a:gd name="connsiteY143" fmla="*/ 6540791 h 6858000"/>
              <a:gd name="connsiteX144" fmla="*/ 5996309 w 6128435"/>
              <a:gd name="connsiteY144" fmla="*/ 6543961 h 6858000"/>
              <a:gd name="connsiteX145" fmla="*/ 5996048 w 6128435"/>
              <a:gd name="connsiteY145" fmla="*/ 6555444 h 6858000"/>
              <a:gd name="connsiteX146" fmla="*/ 6002524 w 6128435"/>
              <a:gd name="connsiteY146" fmla="*/ 6560188 h 6858000"/>
              <a:gd name="connsiteX147" fmla="*/ 6006823 w 6128435"/>
              <a:gd name="connsiteY147" fmla="*/ 6578546 h 6858000"/>
              <a:gd name="connsiteX148" fmla="*/ 6004510 w 6128435"/>
              <a:gd name="connsiteY148" fmla="*/ 6599256 h 6858000"/>
              <a:gd name="connsiteX149" fmla="*/ 5986207 w 6128435"/>
              <a:gd name="connsiteY149" fmla="*/ 6695855 h 6858000"/>
              <a:gd name="connsiteX150" fmla="*/ 5979428 w 6128435"/>
              <a:gd name="connsiteY150" fmla="*/ 6754678 h 6858000"/>
              <a:gd name="connsiteX151" fmla="*/ 5983398 w 6128435"/>
              <a:gd name="connsiteY151" fmla="*/ 6778641 h 6858000"/>
              <a:gd name="connsiteX152" fmla="*/ 5984543 w 6128435"/>
              <a:gd name="connsiteY152" fmla="*/ 6811016 h 6858000"/>
              <a:gd name="connsiteX153" fmla="*/ 5981802 w 6128435"/>
              <a:gd name="connsiteY153" fmla="*/ 6838578 h 6858000"/>
              <a:gd name="connsiteX154" fmla="*/ 5979671 w 6128435"/>
              <a:gd name="connsiteY154" fmla="*/ 6858000 h 6858000"/>
              <a:gd name="connsiteX155" fmla="*/ 0 w 6128435"/>
              <a:gd name="connsiteY155" fmla="*/ 6858000 h 6858000"/>
              <a:gd name="connsiteX156" fmla="*/ 0 w 6128435"/>
              <a:gd name="connsiteY15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2493 w 6128435"/>
              <a:gd name="connsiteY136" fmla="*/ 5928602 h 6858000"/>
              <a:gd name="connsiteX137" fmla="*/ 6056863 w 6128435"/>
              <a:gd name="connsiteY137" fmla="*/ 6000643 h 6858000"/>
              <a:gd name="connsiteX138" fmla="*/ 6045436 w 6128435"/>
              <a:gd name="connsiteY138" fmla="*/ 6124480 h 6858000"/>
              <a:gd name="connsiteX139" fmla="*/ 6030489 w 6128435"/>
              <a:gd name="connsiteY139" fmla="*/ 6317666 h 6858000"/>
              <a:gd name="connsiteX140" fmla="*/ 6007492 w 6128435"/>
              <a:gd name="connsiteY140" fmla="*/ 6440818 h 6858000"/>
              <a:gd name="connsiteX141" fmla="*/ 6009467 w 6128435"/>
              <a:gd name="connsiteY141" fmla="*/ 6487076 h 6858000"/>
              <a:gd name="connsiteX142" fmla="*/ 5995064 w 6128435"/>
              <a:gd name="connsiteY142" fmla="*/ 6540791 h 6858000"/>
              <a:gd name="connsiteX143" fmla="*/ 5996309 w 6128435"/>
              <a:gd name="connsiteY143" fmla="*/ 6543961 h 6858000"/>
              <a:gd name="connsiteX144" fmla="*/ 5996048 w 6128435"/>
              <a:gd name="connsiteY144" fmla="*/ 6555444 h 6858000"/>
              <a:gd name="connsiteX145" fmla="*/ 6002524 w 6128435"/>
              <a:gd name="connsiteY145" fmla="*/ 6560188 h 6858000"/>
              <a:gd name="connsiteX146" fmla="*/ 6006823 w 6128435"/>
              <a:gd name="connsiteY146" fmla="*/ 6578546 h 6858000"/>
              <a:gd name="connsiteX147" fmla="*/ 6004510 w 6128435"/>
              <a:gd name="connsiteY147" fmla="*/ 6599256 h 6858000"/>
              <a:gd name="connsiteX148" fmla="*/ 5986207 w 6128435"/>
              <a:gd name="connsiteY148" fmla="*/ 6695855 h 6858000"/>
              <a:gd name="connsiteX149" fmla="*/ 5979428 w 6128435"/>
              <a:gd name="connsiteY149" fmla="*/ 6754678 h 6858000"/>
              <a:gd name="connsiteX150" fmla="*/ 5983398 w 6128435"/>
              <a:gd name="connsiteY150" fmla="*/ 6778641 h 6858000"/>
              <a:gd name="connsiteX151" fmla="*/ 5984543 w 6128435"/>
              <a:gd name="connsiteY151" fmla="*/ 6811016 h 6858000"/>
              <a:gd name="connsiteX152" fmla="*/ 5981802 w 6128435"/>
              <a:gd name="connsiteY152" fmla="*/ 6838578 h 6858000"/>
              <a:gd name="connsiteX153" fmla="*/ 5979671 w 6128435"/>
              <a:gd name="connsiteY153" fmla="*/ 6858000 h 6858000"/>
              <a:gd name="connsiteX154" fmla="*/ 0 w 6128435"/>
              <a:gd name="connsiteY154" fmla="*/ 6858000 h 6858000"/>
              <a:gd name="connsiteX155" fmla="*/ 0 w 6128435"/>
              <a:gd name="connsiteY15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2493 w 6128435"/>
              <a:gd name="connsiteY135" fmla="*/ 5928602 h 6858000"/>
              <a:gd name="connsiteX136" fmla="*/ 6056863 w 6128435"/>
              <a:gd name="connsiteY136" fmla="*/ 6000643 h 6858000"/>
              <a:gd name="connsiteX137" fmla="*/ 6045436 w 6128435"/>
              <a:gd name="connsiteY137" fmla="*/ 6124480 h 6858000"/>
              <a:gd name="connsiteX138" fmla="*/ 6030489 w 6128435"/>
              <a:gd name="connsiteY138" fmla="*/ 6317666 h 6858000"/>
              <a:gd name="connsiteX139" fmla="*/ 6007492 w 6128435"/>
              <a:gd name="connsiteY139" fmla="*/ 6440818 h 6858000"/>
              <a:gd name="connsiteX140" fmla="*/ 6009467 w 6128435"/>
              <a:gd name="connsiteY140" fmla="*/ 6487076 h 6858000"/>
              <a:gd name="connsiteX141" fmla="*/ 5995064 w 6128435"/>
              <a:gd name="connsiteY141" fmla="*/ 6540791 h 6858000"/>
              <a:gd name="connsiteX142" fmla="*/ 5996309 w 6128435"/>
              <a:gd name="connsiteY142" fmla="*/ 6543961 h 6858000"/>
              <a:gd name="connsiteX143" fmla="*/ 5996048 w 6128435"/>
              <a:gd name="connsiteY143" fmla="*/ 6555444 h 6858000"/>
              <a:gd name="connsiteX144" fmla="*/ 6002524 w 6128435"/>
              <a:gd name="connsiteY144" fmla="*/ 6560188 h 6858000"/>
              <a:gd name="connsiteX145" fmla="*/ 6006823 w 6128435"/>
              <a:gd name="connsiteY145" fmla="*/ 6578546 h 6858000"/>
              <a:gd name="connsiteX146" fmla="*/ 6004510 w 6128435"/>
              <a:gd name="connsiteY146" fmla="*/ 6599256 h 6858000"/>
              <a:gd name="connsiteX147" fmla="*/ 5986207 w 6128435"/>
              <a:gd name="connsiteY147" fmla="*/ 6695855 h 6858000"/>
              <a:gd name="connsiteX148" fmla="*/ 5979428 w 6128435"/>
              <a:gd name="connsiteY148" fmla="*/ 6754678 h 6858000"/>
              <a:gd name="connsiteX149" fmla="*/ 5983398 w 6128435"/>
              <a:gd name="connsiteY149" fmla="*/ 6778641 h 6858000"/>
              <a:gd name="connsiteX150" fmla="*/ 5984543 w 6128435"/>
              <a:gd name="connsiteY150" fmla="*/ 6811016 h 6858000"/>
              <a:gd name="connsiteX151" fmla="*/ 5981802 w 6128435"/>
              <a:gd name="connsiteY151" fmla="*/ 6838578 h 6858000"/>
              <a:gd name="connsiteX152" fmla="*/ 5979671 w 6128435"/>
              <a:gd name="connsiteY152" fmla="*/ 6858000 h 6858000"/>
              <a:gd name="connsiteX153" fmla="*/ 0 w 6128435"/>
              <a:gd name="connsiteY153" fmla="*/ 6858000 h 6858000"/>
              <a:gd name="connsiteX154" fmla="*/ 0 w 6128435"/>
              <a:gd name="connsiteY15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02493 w 6128435"/>
              <a:gd name="connsiteY134" fmla="*/ 5928602 h 6858000"/>
              <a:gd name="connsiteX135" fmla="*/ 6056863 w 6128435"/>
              <a:gd name="connsiteY135" fmla="*/ 6000643 h 6858000"/>
              <a:gd name="connsiteX136" fmla="*/ 6045436 w 6128435"/>
              <a:gd name="connsiteY136" fmla="*/ 6124480 h 6858000"/>
              <a:gd name="connsiteX137" fmla="*/ 6030489 w 6128435"/>
              <a:gd name="connsiteY137" fmla="*/ 6317666 h 6858000"/>
              <a:gd name="connsiteX138" fmla="*/ 6007492 w 6128435"/>
              <a:gd name="connsiteY138" fmla="*/ 6440818 h 6858000"/>
              <a:gd name="connsiteX139" fmla="*/ 6009467 w 6128435"/>
              <a:gd name="connsiteY139" fmla="*/ 6487076 h 6858000"/>
              <a:gd name="connsiteX140" fmla="*/ 5995064 w 6128435"/>
              <a:gd name="connsiteY140" fmla="*/ 6540791 h 6858000"/>
              <a:gd name="connsiteX141" fmla="*/ 5996309 w 6128435"/>
              <a:gd name="connsiteY141" fmla="*/ 6543961 h 6858000"/>
              <a:gd name="connsiteX142" fmla="*/ 5996048 w 6128435"/>
              <a:gd name="connsiteY142" fmla="*/ 6555444 h 6858000"/>
              <a:gd name="connsiteX143" fmla="*/ 6002524 w 6128435"/>
              <a:gd name="connsiteY143" fmla="*/ 6560188 h 6858000"/>
              <a:gd name="connsiteX144" fmla="*/ 6006823 w 6128435"/>
              <a:gd name="connsiteY144" fmla="*/ 6578546 h 6858000"/>
              <a:gd name="connsiteX145" fmla="*/ 6004510 w 6128435"/>
              <a:gd name="connsiteY145" fmla="*/ 6599256 h 6858000"/>
              <a:gd name="connsiteX146" fmla="*/ 5986207 w 6128435"/>
              <a:gd name="connsiteY146" fmla="*/ 6695855 h 6858000"/>
              <a:gd name="connsiteX147" fmla="*/ 5979428 w 6128435"/>
              <a:gd name="connsiteY147" fmla="*/ 6754678 h 6858000"/>
              <a:gd name="connsiteX148" fmla="*/ 5983398 w 6128435"/>
              <a:gd name="connsiteY148" fmla="*/ 6778641 h 6858000"/>
              <a:gd name="connsiteX149" fmla="*/ 5984543 w 6128435"/>
              <a:gd name="connsiteY149" fmla="*/ 6811016 h 6858000"/>
              <a:gd name="connsiteX150" fmla="*/ 5981802 w 6128435"/>
              <a:gd name="connsiteY150" fmla="*/ 6838578 h 6858000"/>
              <a:gd name="connsiteX151" fmla="*/ 5979671 w 6128435"/>
              <a:gd name="connsiteY151" fmla="*/ 6858000 h 6858000"/>
              <a:gd name="connsiteX152" fmla="*/ 0 w 6128435"/>
              <a:gd name="connsiteY152" fmla="*/ 6858000 h 6858000"/>
              <a:gd name="connsiteX153" fmla="*/ 0 w 6128435"/>
              <a:gd name="connsiteY153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16589 w 6127519"/>
              <a:gd name="connsiteY43" fmla="*/ 2810822 h 6858000"/>
              <a:gd name="connsiteX44" fmla="*/ 5418542 w 6127519"/>
              <a:gd name="connsiteY44" fmla="*/ 2817745 h 6858000"/>
              <a:gd name="connsiteX45" fmla="*/ 5418847 w 6127519"/>
              <a:gd name="connsiteY45" fmla="*/ 2817825 h 6858000"/>
              <a:gd name="connsiteX46" fmla="*/ 5457023 w 6127519"/>
              <a:gd name="connsiteY46" fmla="*/ 2858292 h 6858000"/>
              <a:gd name="connsiteX47" fmla="*/ 5479298 w 6127519"/>
              <a:gd name="connsiteY47" fmla="*/ 2947791 h 6858000"/>
              <a:gd name="connsiteX48" fmla="*/ 5481770 w 6127519"/>
              <a:gd name="connsiteY48" fmla="*/ 2951352 h 6858000"/>
              <a:gd name="connsiteX49" fmla="*/ 5482045 w 6127519"/>
              <a:gd name="connsiteY49" fmla="*/ 2984371 h 6858000"/>
              <a:gd name="connsiteX50" fmla="*/ 5482415 w 6127519"/>
              <a:gd name="connsiteY50" fmla="*/ 3004079 h 6858000"/>
              <a:gd name="connsiteX51" fmla="*/ 5503944 w 6127519"/>
              <a:gd name="connsiteY51" fmla="*/ 3123335 h 6858000"/>
              <a:gd name="connsiteX52" fmla="*/ 5516007 w 6127519"/>
              <a:gd name="connsiteY52" fmla="*/ 3258473 h 6858000"/>
              <a:gd name="connsiteX53" fmla="*/ 5566839 w 6127519"/>
              <a:gd name="connsiteY53" fmla="*/ 3345295 h 6858000"/>
              <a:gd name="connsiteX54" fmla="*/ 5589758 w 6127519"/>
              <a:gd name="connsiteY54" fmla="*/ 3506453 h 6858000"/>
              <a:gd name="connsiteX55" fmla="*/ 5596144 w 6127519"/>
              <a:gd name="connsiteY55" fmla="*/ 3534624 h 6858000"/>
              <a:gd name="connsiteX56" fmla="*/ 5597750 w 6127519"/>
              <a:gd name="connsiteY56" fmla="*/ 3534129 h 6858000"/>
              <a:gd name="connsiteX57" fmla="*/ 5599700 w 6127519"/>
              <a:gd name="connsiteY57" fmla="*/ 3547221 h 6858000"/>
              <a:gd name="connsiteX58" fmla="*/ 5615031 w 6127519"/>
              <a:gd name="connsiteY58" fmla="*/ 3557482 h 6858000"/>
              <a:gd name="connsiteX59" fmla="*/ 5618377 w 6127519"/>
              <a:gd name="connsiteY59" fmla="*/ 3588431 h 6858000"/>
              <a:gd name="connsiteX60" fmla="*/ 5612155 w 6127519"/>
              <a:gd name="connsiteY60" fmla="*/ 3589869 h 6858000"/>
              <a:gd name="connsiteX61" fmla="*/ 5620843 w 6127519"/>
              <a:gd name="connsiteY61" fmla="*/ 3606745 h 6858000"/>
              <a:gd name="connsiteX62" fmla="*/ 5655472 w 6127519"/>
              <a:gd name="connsiteY62" fmla="*/ 3678877 h 6858000"/>
              <a:gd name="connsiteX63" fmla="*/ 5680448 w 6127519"/>
              <a:gd name="connsiteY63" fmla="*/ 3717760 h 6858000"/>
              <a:gd name="connsiteX64" fmla="*/ 5683015 w 6127519"/>
              <a:gd name="connsiteY64" fmla="*/ 3762025 h 6858000"/>
              <a:gd name="connsiteX65" fmla="*/ 5696643 w 6127519"/>
              <a:gd name="connsiteY65" fmla="*/ 3773888 h 6858000"/>
              <a:gd name="connsiteX66" fmla="*/ 5699203 w 6127519"/>
              <a:gd name="connsiteY66" fmla="*/ 3775823 h 6858000"/>
              <a:gd name="connsiteX67" fmla="*/ 5704824 w 6127519"/>
              <a:gd name="connsiteY67" fmla="*/ 3785966 h 6858000"/>
              <a:gd name="connsiteX68" fmla="*/ 5712204 w 6127519"/>
              <a:gd name="connsiteY68" fmla="*/ 3785830 h 6858000"/>
              <a:gd name="connsiteX69" fmla="*/ 5724816 w 6127519"/>
              <a:gd name="connsiteY69" fmla="*/ 3798949 h 6858000"/>
              <a:gd name="connsiteX70" fmla="*/ 5733539 w 6127519"/>
              <a:gd name="connsiteY70" fmla="*/ 3818457 h 6858000"/>
              <a:gd name="connsiteX71" fmla="*/ 5768491 w 6127519"/>
              <a:gd name="connsiteY71" fmla="*/ 3914399 h 6858000"/>
              <a:gd name="connsiteX72" fmla="*/ 5793123 w 6127519"/>
              <a:gd name="connsiteY72" fmla="*/ 3969952 h 6858000"/>
              <a:gd name="connsiteX73" fmla="*/ 5808321 w 6127519"/>
              <a:gd name="connsiteY73" fmla="*/ 3988153 h 6858000"/>
              <a:gd name="connsiteX74" fmla="*/ 5825621 w 6127519"/>
              <a:gd name="connsiteY74" fmla="*/ 4015525 h 6858000"/>
              <a:gd name="connsiteX75" fmla="*/ 5860672 w 6127519"/>
              <a:gd name="connsiteY75" fmla="*/ 4061579 h 6858000"/>
              <a:gd name="connsiteX76" fmla="*/ 5872173 w 6127519"/>
              <a:gd name="connsiteY76" fmla="*/ 4088497 h 6858000"/>
              <a:gd name="connsiteX77" fmla="*/ 5883705 w 6127519"/>
              <a:gd name="connsiteY77" fmla="*/ 4101899 h 6858000"/>
              <a:gd name="connsiteX78" fmla="*/ 5885314 w 6127519"/>
              <a:gd name="connsiteY78" fmla="*/ 4108387 h 6858000"/>
              <a:gd name="connsiteX79" fmla="*/ 5894095 w 6127519"/>
              <a:gd name="connsiteY79" fmla="*/ 4128857 h 6858000"/>
              <a:gd name="connsiteX80" fmla="*/ 5898339 w 6127519"/>
              <a:gd name="connsiteY80" fmla="*/ 4140800 h 6858000"/>
              <a:gd name="connsiteX81" fmla="*/ 5899734 w 6127519"/>
              <a:gd name="connsiteY81" fmla="*/ 4145632 h 6858000"/>
              <a:gd name="connsiteX82" fmla="*/ 5903513 w 6127519"/>
              <a:gd name="connsiteY82" fmla="*/ 4187661 h 6858000"/>
              <a:gd name="connsiteX83" fmla="*/ 5917114 w 6127519"/>
              <a:gd name="connsiteY83" fmla="*/ 4213096 h 6858000"/>
              <a:gd name="connsiteX84" fmla="*/ 5921153 w 6127519"/>
              <a:gd name="connsiteY84" fmla="*/ 4236222 h 6858000"/>
              <a:gd name="connsiteX85" fmla="*/ 5924233 w 6127519"/>
              <a:gd name="connsiteY85" fmla="*/ 4242060 h 6858000"/>
              <a:gd name="connsiteX86" fmla="*/ 5928910 w 6127519"/>
              <a:gd name="connsiteY86" fmla="*/ 4300973 h 6858000"/>
              <a:gd name="connsiteX87" fmla="*/ 5939320 w 6127519"/>
              <a:gd name="connsiteY87" fmla="*/ 4340435 h 6858000"/>
              <a:gd name="connsiteX88" fmla="*/ 5946705 w 6127519"/>
              <a:gd name="connsiteY88" fmla="*/ 4428051 h 6858000"/>
              <a:gd name="connsiteX89" fmla="*/ 5949261 w 6127519"/>
              <a:gd name="connsiteY89" fmla="*/ 4449185 h 6858000"/>
              <a:gd name="connsiteX90" fmla="*/ 5957504 w 6127519"/>
              <a:gd name="connsiteY90" fmla="*/ 4465911 h 6858000"/>
              <a:gd name="connsiteX91" fmla="*/ 5964689 w 6127519"/>
              <a:gd name="connsiteY91" fmla="*/ 4468532 h 6858000"/>
              <a:gd name="connsiteX92" fmla="*/ 5967062 w 6127519"/>
              <a:gd name="connsiteY92" fmla="*/ 4479923 h 6858000"/>
              <a:gd name="connsiteX93" fmla="*/ 5968960 w 6127519"/>
              <a:gd name="connsiteY93" fmla="*/ 4482655 h 6858000"/>
              <a:gd name="connsiteX94" fmla="*/ 5978567 w 6127519"/>
              <a:gd name="connsiteY94" fmla="*/ 4498605 h 6858000"/>
              <a:gd name="connsiteX95" fmla="*/ 5980106 w 6127519"/>
              <a:gd name="connsiteY95" fmla="*/ 4585087 h 6858000"/>
              <a:gd name="connsiteX96" fmla="*/ 5998138 w 6127519"/>
              <a:gd name="connsiteY96" fmla="*/ 4697518 h 6858000"/>
              <a:gd name="connsiteX97" fmla="*/ 6013516 w 6127519"/>
              <a:gd name="connsiteY97" fmla="*/ 4786619 h 6858000"/>
              <a:gd name="connsiteX98" fmla="*/ 6025404 w 6127519"/>
              <a:gd name="connsiteY98" fmla="*/ 4858148 h 6858000"/>
              <a:gd name="connsiteX99" fmla="*/ 6007749 w 6127519"/>
              <a:gd name="connsiteY99" fmla="*/ 4964715 h 6858000"/>
              <a:gd name="connsiteX100" fmla="*/ 6005269 w 6127519"/>
              <a:gd name="connsiteY100" fmla="*/ 5150567 h 6858000"/>
              <a:gd name="connsiteX101" fmla="*/ 6001127 w 6127519"/>
              <a:gd name="connsiteY101" fmla="*/ 5164609 h 6858000"/>
              <a:gd name="connsiteX102" fmla="*/ 5996647 w 6127519"/>
              <a:gd name="connsiteY102" fmla="*/ 5185640 h 6858000"/>
              <a:gd name="connsiteX103" fmla="*/ 5998514 w 6127519"/>
              <a:gd name="connsiteY103" fmla="*/ 5189673 h 6858000"/>
              <a:gd name="connsiteX104" fmla="*/ 5995970 w 6127519"/>
              <a:gd name="connsiteY104" fmla="*/ 5221547 h 6858000"/>
              <a:gd name="connsiteX105" fmla="*/ 5997218 w 6127519"/>
              <a:gd name="connsiteY105" fmla="*/ 5222031 h 6858000"/>
              <a:gd name="connsiteX106" fmla="*/ 6002116 w 6127519"/>
              <a:gd name="connsiteY106" fmla="*/ 5231223 h 6858000"/>
              <a:gd name="connsiteX107" fmla="*/ 6008541 w 6127519"/>
              <a:gd name="connsiteY107" fmla="*/ 5248680 h 6858000"/>
              <a:gd name="connsiteX108" fmla="*/ 6039260 w 6127519"/>
              <a:gd name="connsiteY108" fmla="*/ 5289518 h 6858000"/>
              <a:gd name="connsiteX109" fmla="*/ 6036748 w 6127519"/>
              <a:gd name="connsiteY109" fmla="*/ 5322752 h 6858000"/>
              <a:gd name="connsiteX110" fmla="*/ 6036943 w 6127519"/>
              <a:gd name="connsiteY110" fmla="*/ 5329480 h 6858000"/>
              <a:gd name="connsiteX111" fmla="*/ 6037236 w 6127519"/>
              <a:gd name="connsiteY111" fmla="*/ 5329634 h 6858000"/>
              <a:gd name="connsiteX112" fmla="*/ 6038019 w 6127519"/>
              <a:gd name="connsiteY112" fmla="*/ 5336764 h 6858000"/>
              <a:gd name="connsiteX113" fmla="*/ 6037298 w 6127519"/>
              <a:gd name="connsiteY113" fmla="*/ 5341753 h 6858000"/>
              <a:gd name="connsiteX114" fmla="*/ 6037677 w 6127519"/>
              <a:gd name="connsiteY114" fmla="*/ 5354807 h 6858000"/>
              <a:gd name="connsiteX115" fmla="*/ 6039728 w 6127519"/>
              <a:gd name="connsiteY115" fmla="*/ 5359416 h 6858000"/>
              <a:gd name="connsiteX116" fmla="*/ 6043311 w 6127519"/>
              <a:gd name="connsiteY116" fmla="*/ 5361407 h 6858000"/>
              <a:gd name="connsiteX117" fmla="*/ 6042954 w 6127519"/>
              <a:gd name="connsiteY117" fmla="*/ 5362576 h 6858000"/>
              <a:gd name="connsiteX118" fmla="*/ 6053435 w 6127519"/>
              <a:gd name="connsiteY118" fmla="*/ 5387547 h 6858000"/>
              <a:gd name="connsiteX119" fmla="*/ 6065933 w 6127519"/>
              <a:gd name="connsiteY119" fmla="*/ 5443002 h 6858000"/>
              <a:gd name="connsiteX120" fmla="*/ 6068640 w 6127519"/>
              <a:gd name="connsiteY120" fmla="*/ 5474503 h 6858000"/>
              <a:gd name="connsiteX121" fmla="*/ 6080922 w 6127519"/>
              <a:gd name="connsiteY121" fmla="*/ 5561070 h 6858000"/>
              <a:gd name="connsiteX122" fmla="*/ 6096949 w 6127519"/>
              <a:gd name="connsiteY122" fmla="*/ 5648179 h 6858000"/>
              <a:gd name="connsiteX123" fmla="*/ 6125703 w 6127519"/>
              <a:gd name="connsiteY123" fmla="*/ 5692894 h 6858000"/>
              <a:gd name="connsiteX124" fmla="*/ 6126670 w 6127519"/>
              <a:gd name="connsiteY124" fmla="*/ 5697882 h 6858000"/>
              <a:gd name="connsiteX125" fmla="*/ 6124061 w 6127519"/>
              <a:gd name="connsiteY125" fmla="*/ 5710294 h 6858000"/>
              <a:gd name="connsiteX126" fmla="*/ 6122213 w 6127519"/>
              <a:gd name="connsiteY126" fmla="*/ 5714762 h 6858000"/>
              <a:gd name="connsiteX127" fmla="*/ 6121353 w 6127519"/>
              <a:gd name="connsiteY127" fmla="*/ 5721725 h 6858000"/>
              <a:gd name="connsiteX128" fmla="*/ 6121607 w 6127519"/>
              <a:gd name="connsiteY128" fmla="*/ 5721959 h 6858000"/>
              <a:gd name="connsiteX129" fmla="*/ 6120262 w 6127519"/>
              <a:gd name="connsiteY129" fmla="*/ 5728358 h 6858000"/>
              <a:gd name="connsiteX130" fmla="*/ 6110194 w 6127519"/>
              <a:gd name="connsiteY130" fmla="*/ 5758853 h 6858000"/>
              <a:gd name="connsiteX131" fmla="*/ 6127519 w 6127519"/>
              <a:gd name="connsiteY131" fmla="*/ 5865775 h 6858000"/>
              <a:gd name="connsiteX132" fmla="*/ 6119217 w 6127519"/>
              <a:gd name="connsiteY132" fmla="*/ 5888542 h 6858000"/>
              <a:gd name="connsiteX133" fmla="*/ 6102493 w 6127519"/>
              <a:gd name="connsiteY133" fmla="*/ 5928602 h 6858000"/>
              <a:gd name="connsiteX134" fmla="*/ 6056863 w 6127519"/>
              <a:gd name="connsiteY134" fmla="*/ 6000643 h 6858000"/>
              <a:gd name="connsiteX135" fmla="*/ 6045436 w 6127519"/>
              <a:gd name="connsiteY135" fmla="*/ 6124480 h 6858000"/>
              <a:gd name="connsiteX136" fmla="*/ 6030489 w 6127519"/>
              <a:gd name="connsiteY136" fmla="*/ 6317666 h 6858000"/>
              <a:gd name="connsiteX137" fmla="*/ 6007492 w 6127519"/>
              <a:gd name="connsiteY137" fmla="*/ 6440818 h 6858000"/>
              <a:gd name="connsiteX138" fmla="*/ 6009467 w 6127519"/>
              <a:gd name="connsiteY138" fmla="*/ 6487076 h 6858000"/>
              <a:gd name="connsiteX139" fmla="*/ 5995064 w 6127519"/>
              <a:gd name="connsiteY139" fmla="*/ 6540791 h 6858000"/>
              <a:gd name="connsiteX140" fmla="*/ 5996309 w 6127519"/>
              <a:gd name="connsiteY140" fmla="*/ 6543961 h 6858000"/>
              <a:gd name="connsiteX141" fmla="*/ 5996048 w 6127519"/>
              <a:gd name="connsiteY141" fmla="*/ 6555444 h 6858000"/>
              <a:gd name="connsiteX142" fmla="*/ 6002524 w 6127519"/>
              <a:gd name="connsiteY142" fmla="*/ 6560188 h 6858000"/>
              <a:gd name="connsiteX143" fmla="*/ 6006823 w 6127519"/>
              <a:gd name="connsiteY143" fmla="*/ 6578546 h 6858000"/>
              <a:gd name="connsiteX144" fmla="*/ 6004510 w 6127519"/>
              <a:gd name="connsiteY144" fmla="*/ 6599256 h 6858000"/>
              <a:gd name="connsiteX145" fmla="*/ 5986207 w 6127519"/>
              <a:gd name="connsiteY145" fmla="*/ 6695855 h 6858000"/>
              <a:gd name="connsiteX146" fmla="*/ 5979428 w 6127519"/>
              <a:gd name="connsiteY146" fmla="*/ 6754678 h 6858000"/>
              <a:gd name="connsiteX147" fmla="*/ 5983398 w 6127519"/>
              <a:gd name="connsiteY147" fmla="*/ 6778641 h 6858000"/>
              <a:gd name="connsiteX148" fmla="*/ 5984543 w 6127519"/>
              <a:gd name="connsiteY148" fmla="*/ 6811016 h 6858000"/>
              <a:gd name="connsiteX149" fmla="*/ 5981802 w 6127519"/>
              <a:gd name="connsiteY149" fmla="*/ 6838578 h 6858000"/>
              <a:gd name="connsiteX150" fmla="*/ 5979671 w 6127519"/>
              <a:gd name="connsiteY150" fmla="*/ 6858000 h 6858000"/>
              <a:gd name="connsiteX151" fmla="*/ 0 w 6127519"/>
              <a:gd name="connsiteY151" fmla="*/ 6858000 h 6858000"/>
              <a:gd name="connsiteX152" fmla="*/ 0 w 612751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08541 w 6127689"/>
              <a:gd name="connsiteY107" fmla="*/ 5248680 h 6858000"/>
              <a:gd name="connsiteX108" fmla="*/ 6039260 w 6127689"/>
              <a:gd name="connsiteY108" fmla="*/ 5289518 h 6858000"/>
              <a:gd name="connsiteX109" fmla="*/ 6036748 w 6127689"/>
              <a:gd name="connsiteY109" fmla="*/ 5322752 h 6858000"/>
              <a:gd name="connsiteX110" fmla="*/ 6036943 w 6127689"/>
              <a:gd name="connsiteY110" fmla="*/ 5329480 h 6858000"/>
              <a:gd name="connsiteX111" fmla="*/ 6037236 w 6127689"/>
              <a:gd name="connsiteY111" fmla="*/ 5329634 h 6858000"/>
              <a:gd name="connsiteX112" fmla="*/ 6038019 w 6127689"/>
              <a:gd name="connsiteY112" fmla="*/ 5336764 h 6858000"/>
              <a:gd name="connsiteX113" fmla="*/ 6037298 w 6127689"/>
              <a:gd name="connsiteY113" fmla="*/ 5341753 h 6858000"/>
              <a:gd name="connsiteX114" fmla="*/ 6037677 w 6127689"/>
              <a:gd name="connsiteY114" fmla="*/ 5354807 h 6858000"/>
              <a:gd name="connsiteX115" fmla="*/ 6039728 w 6127689"/>
              <a:gd name="connsiteY115" fmla="*/ 5359416 h 6858000"/>
              <a:gd name="connsiteX116" fmla="*/ 6043311 w 6127689"/>
              <a:gd name="connsiteY116" fmla="*/ 5361407 h 6858000"/>
              <a:gd name="connsiteX117" fmla="*/ 6042954 w 6127689"/>
              <a:gd name="connsiteY117" fmla="*/ 5362576 h 6858000"/>
              <a:gd name="connsiteX118" fmla="*/ 6053435 w 6127689"/>
              <a:gd name="connsiteY118" fmla="*/ 5387547 h 6858000"/>
              <a:gd name="connsiteX119" fmla="*/ 6065933 w 6127689"/>
              <a:gd name="connsiteY119" fmla="*/ 5443002 h 6858000"/>
              <a:gd name="connsiteX120" fmla="*/ 6068640 w 6127689"/>
              <a:gd name="connsiteY120" fmla="*/ 5474503 h 6858000"/>
              <a:gd name="connsiteX121" fmla="*/ 6080922 w 6127689"/>
              <a:gd name="connsiteY121" fmla="*/ 5561070 h 6858000"/>
              <a:gd name="connsiteX122" fmla="*/ 6096949 w 6127689"/>
              <a:gd name="connsiteY122" fmla="*/ 5648179 h 6858000"/>
              <a:gd name="connsiteX123" fmla="*/ 6125703 w 6127689"/>
              <a:gd name="connsiteY123" fmla="*/ 5692894 h 6858000"/>
              <a:gd name="connsiteX124" fmla="*/ 6126670 w 6127689"/>
              <a:gd name="connsiteY124" fmla="*/ 5697882 h 6858000"/>
              <a:gd name="connsiteX125" fmla="*/ 6124061 w 6127689"/>
              <a:gd name="connsiteY125" fmla="*/ 5710294 h 6858000"/>
              <a:gd name="connsiteX126" fmla="*/ 6122213 w 6127689"/>
              <a:gd name="connsiteY126" fmla="*/ 5714762 h 6858000"/>
              <a:gd name="connsiteX127" fmla="*/ 6121353 w 6127689"/>
              <a:gd name="connsiteY127" fmla="*/ 5721725 h 6858000"/>
              <a:gd name="connsiteX128" fmla="*/ 6121607 w 6127689"/>
              <a:gd name="connsiteY128" fmla="*/ 5721959 h 6858000"/>
              <a:gd name="connsiteX129" fmla="*/ 6120262 w 6127689"/>
              <a:gd name="connsiteY129" fmla="*/ 5728358 h 6858000"/>
              <a:gd name="connsiteX130" fmla="*/ 6127024 w 6127689"/>
              <a:gd name="connsiteY130" fmla="*/ 5786902 h 6858000"/>
              <a:gd name="connsiteX131" fmla="*/ 6127519 w 6127689"/>
              <a:gd name="connsiteY131" fmla="*/ 5865775 h 6858000"/>
              <a:gd name="connsiteX132" fmla="*/ 6119217 w 6127689"/>
              <a:gd name="connsiteY132" fmla="*/ 5888542 h 6858000"/>
              <a:gd name="connsiteX133" fmla="*/ 6102493 w 6127689"/>
              <a:gd name="connsiteY133" fmla="*/ 5928602 h 6858000"/>
              <a:gd name="connsiteX134" fmla="*/ 6056863 w 6127689"/>
              <a:gd name="connsiteY134" fmla="*/ 6000643 h 6858000"/>
              <a:gd name="connsiteX135" fmla="*/ 6045436 w 6127689"/>
              <a:gd name="connsiteY135" fmla="*/ 6124480 h 6858000"/>
              <a:gd name="connsiteX136" fmla="*/ 6030489 w 6127689"/>
              <a:gd name="connsiteY136" fmla="*/ 6317666 h 6858000"/>
              <a:gd name="connsiteX137" fmla="*/ 6007492 w 6127689"/>
              <a:gd name="connsiteY137" fmla="*/ 6440818 h 6858000"/>
              <a:gd name="connsiteX138" fmla="*/ 6009467 w 6127689"/>
              <a:gd name="connsiteY138" fmla="*/ 6487076 h 6858000"/>
              <a:gd name="connsiteX139" fmla="*/ 5995064 w 6127689"/>
              <a:gd name="connsiteY139" fmla="*/ 6540791 h 6858000"/>
              <a:gd name="connsiteX140" fmla="*/ 5996309 w 6127689"/>
              <a:gd name="connsiteY140" fmla="*/ 6543961 h 6858000"/>
              <a:gd name="connsiteX141" fmla="*/ 5996048 w 6127689"/>
              <a:gd name="connsiteY141" fmla="*/ 6555444 h 6858000"/>
              <a:gd name="connsiteX142" fmla="*/ 6002524 w 6127689"/>
              <a:gd name="connsiteY142" fmla="*/ 6560188 h 6858000"/>
              <a:gd name="connsiteX143" fmla="*/ 6006823 w 6127689"/>
              <a:gd name="connsiteY143" fmla="*/ 6578546 h 6858000"/>
              <a:gd name="connsiteX144" fmla="*/ 6004510 w 6127689"/>
              <a:gd name="connsiteY144" fmla="*/ 6599256 h 6858000"/>
              <a:gd name="connsiteX145" fmla="*/ 5986207 w 6127689"/>
              <a:gd name="connsiteY145" fmla="*/ 6695855 h 6858000"/>
              <a:gd name="connsiteX146" fmla="*/ 5979428 w 6127689"/>
              <a:gd name="connsiteY146" fmla="*/ 6754678 h 6858000"/>
              <a:gd name="connsiteX147" fmla="*/ 5983398 w 6127689"/>
              <a:gd name="connsiteY147" fmla="*/ 6778641 h 6858000"/>
              <a:gd name="connsiteX148" fmla="*/ 5984543 w 6127689"/>
              <a:gd name="connsiteY148" fmla="*/ 6811016 h 6858000"/>
              <a:gd name="connsiteX149" fmla="*/ 5981802 w 6127689"/>
              <a:gd name="connsiteY149" fmla="*/ 6838578 h 6858000"/>
              <a:gd name="connsiteX150" fmla="*/ 5979671 w 6127689"/>
              <a:gd name="connsiteY150" fmla="*/ 6858000 h 6858000"/>
              <a:gd name="connsiteX151" fmla="*/ 0 w 6127689"/>
              <a:gd name="connsiteY151" fmla="*/ 6858000 h 6858000"/>
              <a:gd name="connsiteX152" fmla="*/ 0 w 612768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39260 w 6127689"/>
              <a:gd name="connsiteY107" fmla="*/ 5289518 h 6858000"/>
              <a:gd name="connsiteX108" fmla="*/ 6036748 w 6127689"/>
              <a:gd name="connsiteY108" fmla="*/ 5322752 h 6858000"/>
              <a:gd name="connsiteX109" fmla="*/ 6036943 w 6127689"/>
              <a:gd name="connsiteY109" fmla="*/ 5329480 h 6858000"/>
              <a:gd name="connsiteX110" fmla="*/ 6037236 w 6127689"/>
              <a:gd name="connsiteY110" fmla="*/ 5329634 h 6858000"/>
              <a:gd name="connsiteX111" fmla="*/ 6038019 w 6127689"/>
              <a:gd name="connsiteY111" fmla="*/ 5336764 h 6858000"/>
              <a:gd name="connsiteX112" fmla="*/ 6037298 w 6127689"/>
              <a:gd name="connsiteY112" fmla="*/ 5341753 h 6858000"/>
              <a:gd name="connsiteX113" fmla="*/ 6037677 w 6127689"/>
              <a:gd name="connsiteY113" fmla="*/ 5354807 h 6858000"/>
              <a:gd name="connsiteX114" fmla="*/ 6039728 w 6127689"/>
              <a:gd name="connsiteY114" fmla="*/ 5359416 h 6858000"/>
              <a:gd name="connsiteX115" fmla="*/ 6043311 w 6127689"/>
              <a:gd name="connsiteY115" fmla="*/ 5361407 h 6858000"/>
              <a:gd name="connsiteX116" fmla="*/ 6042954 w 6127689"/>
              <a:gd name="connsiteY116" fmla="*/ 5362576 h 6858000"/>
              <a:gd name="connsiteX117" fmla="*/ 6053435 w 6127689"/>
              <a:gd name="connsiteY117" fmla="*/ 5387547 h 6858000"/>
              <a:gd name="connsiteX118" fmla="*/ 6065933 w 6127689"/>
              <a:gd name="connsiteY118" fmla="*/ 5443002 h 6858000"/>
              <a:gd name="connsiteX119" fmla="*/ 6068640 w 6127689"/>
              <a:gd name="connsiteY119" fmla="*/ 5474503 h 6858000"/>
              <a:gd name="connsiteX120" fmla="*/ 6080922 w 6127689"/>
              <a:gd name="connsiteY120" fmla="*/ 5561070 h 6858000"/>
              <a:gd name="connsiteX121" fmla="*/ 6096949 w 6127689"/>
              <a:gd name="connsiteY121" fmla="*/ 5648179 h 6858000"/>
              <a:gd name="connsiteX122" fmla="*/ 6125703 w 6127689"/>
              <a:gd name="connsiteY122" fmla="*/ 5692894 h 6858000"/>
              <a:gd name="connsiteX123" fmla="*/ 6126670 w 6127689"/>
              <a:gd name="connsiteY123" fmla="*/ 5697882 h 6858000"/>
              <a:gd name="connsiteX124" fmla="*/ 6124061 w 6127689"/>
              <a:gd name="connsiteY124" fmla="*/ 5710294 h 6858000"/>
              <a:gd name="connsiteX125" fmla="*/ 6122213 w 6127689"/>
              <a:gd name="connsiteY125" fmla="*/ 5714762 h 6858000"/>
              <a:gd name="connsiteX126" fmla="*/ 6121353 w 6127689"/>
              <a:gd name="connsiteY126" fmla="*/ 5721725 h 6858000"/>
              <a:gd name="connsiteX127" fmla="*/ 6121607 w 6127689"/>
              <a:gd name="connsiteY127" fmla="*/ 5721959 h 6858000"/>
              <a:gd name="connsiteX128" fmla="*/ 6120262 w 6127689"/>
              <a:gd name="connsiteY128" fmla="*/ 5728358 h 6858000"/>
              <a:gd name="connsiteX129" fmla="*/ 6127024 w 6127689"/>
              <a:gd name="connsiteY129" fmla="*/ 5786902 h 6858000"/>
              <a:gd name="connsiteX130" fmla="*/ 6127519 w 6127689"/>
              <a:gd name="connsiteY130" fmla="*/ 5865775 h 6858000"/>
              <a:gd name="connsiteX131" fmla="*/ 6119217 w 6127689"/>
              <a:gd name="connsiteY131" fmla="*/ 5888542 h 6858000"/>
              <a:gd name="connsiteX132" fmla="*/ 6102493 w 6127689"/>
              <a:gd name="connsiteY132" fmla="*/ 5928602 h 6858000"/>
              <a:gd name="connsiteX133" fmla="*/ 6056863 w 6127689"/>
              <a:gd name="connsiteY133" fmla="*/ 6000643 h 6858000"/>
              <a:gd name="connsiteX134" fmla="*/ 6045436 w 6127689"/>
              <a:gd name="connsiteY134" fmla="*/ 6124480 h 6858000"/>
              <a:gd name="connsiteX135" fmla="*/ 6030489 w 6127689"/>
              <a:gd name="connsiteY135" fmla="*/ 6317666 h 6858000"/>
              <a:gd name="connsiteX136" fmla="*/ 6007492 w 6127689"/>
              <a:gd name="connsiteY136" fmla="*/ 6440818 h 6858000"/>
              <a:gd name="connsiteX137" fmla="*/ 6009467 w 6127689"/>
              <a:gd name="connsiteY137" fmla="*/ 6487076 h 6858000"/>
              <a:gd name="connsiteX138" fmla="*/ 5995064 w 6127689"/>
              <a:gd name="connsiteY138" fmla="*/ 6540791 h 6858000"/>
              <a:gd name="connsiteX139" fmla="*/ 5996309 w 6127689"/>
              <a:gd name="connsiteY139" fmla="*/ 6543961 h 6858000"/>
              <a:gd name="connsiteX140" fmla="*/ 5996048 w 6127689"/>
              <a:gd name="connsiteY140" fmla="*/ 6555444 h 6858000"/>
              <a:gd name="connsiteX141" fmla="*/ 6002524 w 6127689"/>
              <a:gd name="connsiteY141" fmla="*/ 6560188 h 6858000"/>
              <a:gd name="connsiteX142" fmla="*/ 6006823 w 6127689"/>
              <a:gd name="connsiteY142" fmla="*/ 6578546 h 6858000"/>
              <a:gd name="connsiteX143" fmla="*/ 6004510 w 6127689"/>
              <a:gd name="connsiteY143" fmla="*/ 6599256 h 6858000"/>
              <a:gd name="connsiteX144" fmla="*/ 5986207 w 6127689"/>
              <a:gd name="connsiteY144" fmla="*/ 6695855 h 6858000"/>
              <a:gd name="connsiteX145" fmla="*/ 5979428 w 6127689"/>
              <a:gd name="connsiteY145" fmla="*/ 6754678 h 6858000"/>
              <a:gd name="connsiteX146" fmla="*/ 5983398 w 6127689"/>
              <a:gd name="connsiteY146" fmla="*/ 6778641 h 6858000"/>
              <a:gd name="connsiteX147" fmla="*/ 5984543 w 6127689"/>
              <a:gd name="connsiteY147" fmla="*/ 6811016 h 6858000"/>
              <a:gd name="connsiteX148" fmla="*/ 5981802 w 6127689"/>
              <a:gd name="connsiteY148" fmla="*/ 6838578 h 6858000"/>
              <a:gd name="connsiteX149" fmla="*/ 5979671 w 6127689"/>
              <a:gd name="connsiteY149" fmla="*/ 6858000 h 6858000"/>
              <a:gd name="connsiteX150" fmla="*/ 0 w 6127689"/>
              <a:gd name="connsiteY150" fmla="*/ 6858000 h 6858000"/>
              <a:gd name="connsiteX151" fmla="*/ 0 w 6127689"/>
              <a:gd name="connsiteY151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9260 w 6127689"/>
              <a:gd name="connsiteY106" fmla="*/ 5289518 h 6858000"/>
              <a:gd name="connsiteX107" fmla="*/ 6036748 w 6127689"/>
              <a:gd name="connsiteY107" fmla="*/ 5322752 h 6858000"/>
              <a:gd name="connsiteX108" fmla="*/ 6036943 w 6127689"/>
              <a:gd name="connsiteY108" fmla="*/ 5329480 h 6858000"/>
              <a:gd name="connsiteX109" fmla="*/ 6037236 w 6127689"/>
              <a:gd name="connsiteY109" fmla="*/ 5329634 h 6858000"/>
              <a:gd name="connsiteX110" fmla="*/ 6038019 w 6127689"/>
              <a:gd name="connsiteY110" fmla="*/ 5336764 h 6858000"/>
              <a:gd name="connsiteX111" fmla="*/ 6037298 w 6127689"/>
              <a:gd name="connsiteY111" fmla="*/ 5341753 h 6858000"/>
              <a:gd name="connsiteX112" fmla="*/ 6037677 w 6127689"/>
              <a:gd name="connsiteY112" fmla="*/ 5354807 h 6858000"/>
              <a:gd name="connsiteX113" fmla="*/ 6039728 w 6127689"/>
              <a:gd name="connsiteY113" fmla="*/ 5359416 h 6858000"/>
              <a:gd name="connsiteX114" fmla="*/ 6043311 w 6127689"/>
              <a:gd name="connsiteY114" fmla="*/ 5361407 h 6858000"/>
              <a:gd name="connsiteX115" fmla="*/ 6042954 w 6127689"/>
              <a:gd name="connsiteY115" fmla="*/ 5362576 h 6858000"/>
              <a:gd name="connsiteX116" fmla="*/ 6053435 w 6127689"/>
              <a:gd name="connsiteY116" fmla="*/ 5387547 h 6858000"/>
              <a:gd name="connsiteX117" fmla="*/ 6065933 w 6127689"/>
              <a:gd name="connsiteY117" fmla="*/ 5443002 h 6858000"/>
              <a:gd name="connsiteX118" fmla="*/ 6068640 w 6127689"/>
              <a:gd name="connsiteY118" fmla="*/ 5474503 h 6858000"/>
              <a:gd name="connsiteX119" fmla="*/ 6080922 w 6127689"/>
              <a:gd name="connsiteY119" fmla="*/ 5561070 h 6858000"/>
              <a:gd name="connsiteX120" fmla="*/ 6096949 w 6127689"/>
              <a:gd name="connsiteY120" fmla="*/ 5648179 h 6858000"/>
              <a:gd name="connsiteX121" fmla="*/ 6125703 w 6127689"/>
              <a:gd name="connsiteY121" fmla="*/ 5692894 h 6858000"/>
              <a:gd name="connsiteX122" fmla="*/ 6126670 w 6127689"/>
              <a:gd name="connsiteY122" fmla="*/ 5697882 h 6858000"/>
              <a:gd name="connsiteX123" fmla="*/ 6124061 w 6127689"/>
              <a:gd name="connsiteY123" fmla="*/ 5710294 h 6858000"/>
              <a:gd name="connsiteX124" fmla="*/ 6122213 w 6127689"/>
              <a:gd name="connsiteY124" fmla="*/ 5714762 h 6858000"/>
              <a:gd name="connsiteX125" fmla="*/ 6121353 w 6127689"/>
              <a:gd name="connsiteY125" fmla="*/ 5721725 h 6858000"/>
              <a:gd name="connsiteX126" fmla="*/ 6121607 w 6127689"/>
              <a:gd name="connsiteY126" fmla="*/ 5721959 h 6858000"/>
              <a:gd name="connsiteX127" fmla="*/ 6120262 w 6127689"/>
              <a:gd name="connsiteY127" fmla="*/ 5728358 h 6858000"/>
              <a:gd name="connsiteX128" fmla="*/ 6127024 w 6127689"/>
              <a:gd name="connsiteY128" fmla="*/ 5786902 h 6858000"/>
              <a:gd name="connsiteX129" fmla="*/ 6127519 w 6127689"/>
              <a:gd name="connsiteY129" fmla="*/ 5865775 h 6858000"/>
              <a:gd name="connsiteX130" fmla="*/ 6119217 w 6127689"/>
              <a:gd name="connsiteY130" fmla="*/ 5888542 h 6858000"/>
              <a:gd name="connsiteX131" fmla="*/ 6102493 w 6127689"/>
              <a:gd name="connsiteY131" fmla="*/ 5928602 h 6858000"/>
              <a:gd name="connsiteX132" fmla="*/ 6056863 w 6127689"/>
              <a:gd name="connsiteY132" fmla="*/ 6000643 h 6858000"/>
              <a:gd name="connsiteX133" fmla="*/ 6045436 w 6127689"/>
              <a:gd name="connsiteY133" fmla="*/ 6124480 h 6858000"/>
              <a:gd name="connsiteX134" fmla="*/ 6030489 w 6127689"/>
              <a:gd name="connsiteY134" fmla="*/ 6317666 h 6858000"/>
              <a:gd name="connsiteX135" fmla="*/ 6007492 w 6127689"/>
              <a:gd name="connsiteY135" fmla="*/ 6440818 h 6858000"/>
              <a:gd name="connsiteX136" fmla="*/ 6009467 w 6127689"/>
              <a:gd name="connsiteY136" fmla="*/ 6487076 h 6858000"/>
              <a:gd name="connsiteX137" fmla="*/ 5995064 w 6127689"/>
              <a:gd name="connsiteY137" fmla="*/ 6540791 h 6858000"/>
              <a:gd name="connsiteX138" fmla="*/ 5996309 w 6127689"/>
              <a:gd name="connsiteY138" fmla="*/ 6543961 h 6858000"/>
              <a:gd name="connsiteX139" fmla="*/ 5996048 w 6127689"/>
              <a:gd name="connsiteY139" fmla="*/ 6555444 h 6858000"/>
              <a:gd name="connsiteX140" fmla="*/ 6002524 w 6127689"/>
              <a:gd name="connsiteY140" fmla="*/ 6560188 h 6858000"/>
              <a:gd name="connsiteX141" fmla="*/ 6006823 w 6127689"/>
              <a:gd name="connsiteY141" fmla="*/ 6578546 h 6858000"/>
              <a:gd name="connsiteX142" fmla="*/ 6004510 w 6127689"/>
              <a:gd name="connsiteY142" fmla="*/ 6599256 h 6858000"/>
              <a:gd name="connsiteX143" fmla="*/ 5986207 w 6127689"/>
              <a:gd name="connsiteY143" fmla="*/ 6695855 h 6858000"/>
              <a:gd name="connsiteX144" fmla="*/ 5979428 w 6127689"/>
              <a:gd name="connsiteY144" fmla="*/ 6754678 h 6858000"/>
              <a:gd name="connsiteX145" fmla="*/ 5983398 w 6127689"/>
              <a:gd name="connsiteY145" fmla="*/ 6778641 h 6858000"/>
              <a:gd name="connsiteX146" fmla="*/ 5984543 w 6127689"/>
              <a:gd name="connsiteY146" fmla="*/ 6811016 h 6858000"/>
              <a:gd name="connsiteX147" fmla="*/ 5981802 w 6127689"/>
              <a:gd name="connsiteY147" fmla="*/ 6838578 h 6858000"/>
              <a:gd name="connsiteX148" fmla="*/ 5979671 w 6127689"/>
              <a:gd name="connsiteY148" fmla="*/ 6858000 h 6858000"/>
              <a:gd name="connsiteX149" fmla="*/ 0 w 6127689"/>
              <a:gd name="connsiteY149" fmla="*/ 6858000 h 6858000"/>
              <a:gd name="connsiteX150" fmla="*/ 0 w 6127689"/>
              <a:gd name="connsiteY150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42096 w 6127689"/>
              <a:gd name="connsiteY105" fmla="*/ 523325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6018409 w 6127689"/>
              <a:gd name="connsiteY104" fmla="*/ 522715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6127689" h="6858000">
                <a:moveTo>
                  <a:pt x="0" y="0"/>
                </a:moveTo>
                <a:lnTo>
                  <a:pt x="4965888" y="0"/>
                </a:lnTo>
                <a:lnTo>
                  <a:pt x="4967767" y="7930"/>
                </a:lnTo>
                <a:cubicBezTo>
                  <a:pt x="4971201" y="21562"/>
                  <a:pt x="4974810" y="33728"/>
                  <a:pt x="4979444" y="43921"/>
                </a:cubicBezTo>
                <a:cubicBezTo>
                  <a:pt x="4985485" y="79063"/>
                  <a:pt x="5004752" y="75153"/>
                  <a:pt x="5021173" y="123738"/>
                </a:cubicBezTo>
                <a:cubicBezTo>
                  <a:pt x="5017020" y="148462"/>
                  <a:pt x="5076148" y="247006"/>
                  <a:pt x="5075458" y="264355"/>
                </a:cubicBezTo>
                <a:cubicBezTo>
                  <a:pt x="5080172" y="263373"/>
                  <a:pt x="5084375" y="273006"/>
                  <a:pt x="5081175" y="277448"/>
                </a:cubicBezTo>
                <a:cubicBezTo>
                  <a:pt x="5078869" y="356637"/>
                  <a:pt x="5114661" y="304542"/>
                  <a:pt x="5097011" y="355616"/>
                </a:cubicBezTo>
                <a:cubicBezTo>
                  <a:pt x="5097344" y="387149"/>
                  <a:pt x="5151562" y="375276"/>
                  <a:pt x="5130982" y="412030"/>
                </a:cubicBezTo>
                <a:cubicBezTo>
                  <a:pt x="5137437" y="449579"/>
                  <a:pt x="5161503" y="469367"/>
                  <a:pt x="5153000" y="507134"/>
                </a:cubicBezTo>
                <a:cubicBezTo>
                  <a:pt x="5159130" y="542272"/>
                  <a:pt x="5172528" y="570912"/>
                  <a:pt x="5171282" y="602071"/>
                </a:cubicBezTo>
                <a:cubicBezTo>
                  <a:pt x="5179848" y="612727"/>
                  <a:pt x="5184350" y="623560"/>
                  <a:pt x="5176196" y="636822"/>
                </a:cubicBezTo>
                <a:lnTo>
                  <a:pt x="5189051" y="782518"/>
                </a:lnTo>
                <a:cubicBezTo>
                  <a:pt x="5204031" y="772261"/>
                  <a:pt x="5195913" y="819606"/>
                  <a:pt x="5210428" y="815772"/>
                </a:cubicBezTo>
                <a:cubicBezTo>
                  <a:pt x="5194483" y="838533"/>
                  <a:pt x="5221596" y="837339"/>
                  <a:pt x="5221088" y="860193"/>
                </a:cubicBezTo>
                <a:cubicBezTo>
                  <a:pt x="5224484" y="884457"/>
                  <a:pt x="5234151" y="922215"/>
                  <a:pt x="5230806" y="961354"/>
                </a:cubicBezTo>
                <a:cubicBezTo>
                  <a:pt x="5225751" y="1002829"/>
                  <a:pt x="5227328" y="1047212"/>
                  <a:pt x="5201018" y="1095027"/>
                </a:cubicBezTo>
                <a:cubicBezTo>
                  <a:pt x="5192594" y="1105100"/>
                  <a:pt x="5193101" y="1122201"/>
                  <a:pt x="5202153" y="1133224"/>
                </a:cubicBezTo>
                <a:cubicBezTo>
                  <a:pt x="5203711" y="1135121"/>
                  <a:pt x="5205468" y="1136762"/>
                  <a:pt x="5207370" y="1138097"/>
                </a:cubicBezTo>
                <a:cubicBezTo>
                  <a:pt x="5187666" y="1167974"/>
                  <a:pt x="5203894" y="1178068"/>
                  <a:pt x="5189234" y="1193495"/>
                </a:cubicBezTo>
                <a:cubicBezTo>
                  <a:pt x="5191271" y="1231351"/>
                  <a:pt x="5215468" y="1255324"/>
                  <a:pt x="5202769" y="1269450"/>
                </a:cubicBezTo>
                <a:cubicBezTo>
                  <a:pt x="5208891" y="1296866"/>
                  <a:pt x="5220794" y="1339415"/>
                  <a:pt x="5225968" y="1357994"/>
                </a:cubicBezTo>
                <a:cubicBezTo>
                  <a:pt x="5235560" y="1363307"/>
                  <a:pt x="5232085" y="1372395"/>
                  <a:pt x="5233819" y="1380922"/>
                </a:cubicBezTo>
                <a:cubicBezTo>
                  <a:pt x="5242666" y="1389799"/>
                  <a:pt x="5242140" y="1429309"/>
                  <a:pt x="5237226" y="1441327"/>
                </a:cubicBezTo>
                <a:lnTo>
                  <a:pt x="5255653" y="1524712"/>
                </a:lnTo>
                <a:lnTo>
                  <a:pt x="5263491" y="1642938"/>
                </a:lnTo>
                <a:cubicBezTo>
                  <a:pt x="5233312" y="1645260"/>
                  <a:pt x="5288520" y="1697357"/>
                  <a:pt x="5261314" y="1689177"/>
                </a:cubicBezTo>
                <a:cubicBezTo>
                  <a:pt x="5268201" y="1720862"/>
                  <a:pt x="5229281" y="1738425"/>
                  <a:pt x="5259788" y="1768516"/>
                </a:cubicBezTo>
                <a:cubicBezTo>
                  <a:pt x="5250286" y="1824969"/>
                  <a:pt x="5279958" y="1903508"/>
                  <a:pt x="5255696" y="1953770"/>
                </a:cubicBezTo>
                <a:cubicBezTo>
                  <a:pt x="5254497" y="2018939"/>
                  <a:pt x="5251158" y="2034824"/>
                  <a:pt x="5252592" y="2092210"/>
                </a:cubicBezTo>
                <a:cubicBezTo>
                  <a:pt x="5258568" y="2139817"/>
                  <a:pt x="5240206" y="2181656"/>
                  <a:pt x="5264303" y="2225157"/>
                </a:cubicBezTo>
                <a:cubicBezTo>
                  <a:pt x="5260297" y="2228216"/>
                  <a:pt x="5257274" y="2231958"/>
                  <a:pt x="5254949" y="2236160"/>
                </a:cubicBezTo>
                <a:lnTo>
                  <a:pt x="5250104" y="2249166"/>
                </a:lnTo>
                <a:lnTo>
                  <a:pt x="5251214" y="2250944"/>
                </a:lnTo>
                <a:cubicBezTo>
                  <a:pt x="5253477" y="2258683"/>
                  <a:pt x="5252724" y="2263338"/>
                  <a:pt x="5250644" y="2266619"/>
                </a:cubicBezTo>
                <a:lnTo>
                  <a:pt x="5293877" y="2368649"/>
                </a:lnTo>
                <a:lnTo>
                  <a:pt x="5311338" y="2404034"/>
                </a:lnTo>
                <a:cubicBezTo>
                  <a:pt x="5310997" y="2405674"/>
                  <a:pt x="5338704" y="2463412"/>
                  <a:pt x="5338366" y="2465052"/>
                </a:cubicBezTo>
                <a:cubicBezTo>
                  <a:pt x="5342744" y="2497318"/>
                  <a:pt x="5359740" y="2532873"/>
                  <a:pt x="5371263" y="2586413"/>
                </a:cubicBezTo>
                <a:lnTo>
                  <a:pt x="5407503" y="2786290"/>
                </a:lnTo>
                <a:cubicBezTo>
                  <a:pt x="5407454" y="2786708"/>
                  <a:pt x="5407404" y="2787125"/>
                  <a:pt x="5407356" y="2787545"/>
                </a:cubicBezTo>
                <a:lnTo>
                  <a:pt x="5411130" y="2788640"/>
                </a:lnTo>
                <a:lnTo>
                  <a:pt x="5416439" y="2805666"/>
                </a:lnTo>
                <a:lnTo>
                  <a:pt x="5416589" y="2810822"/>
                </a:lnTo>
                <a:cubicBezTo>
                  <a:pt x="5416997" y="2814266"/>
                  <a:pt x="5417656" y="2816415"/>
                  <a:pt x="5418542" y="2817745"/>
                </a:cubicBezTo>
                <a:lnTo>
                  <a:pt x="5418847" y="2817825"/>
                </a:lnTo>
                <a:lnTo>
                  <a:pt x="5457023" y="2858292"/>
                </a:lnTo>
                <a:cubicBezTo>
                  <a:pt x="5466876" y="2878841"/>
                  <a:pt x="5469564" y="2932280"/>
                  <a:pt x="5479298" y="2947791"/>
                </a:cubicBezTo>
                <a:lnTo>
                  <a:pt x="5481770" y="2951352"/>
                </a:lnTo>
                <a:cubicBezTo>
                  <a:pt x="5482228" y="2957449"/>
                  <a:pt x="5482439" y="2978179"/>
                  <a:pt x="5482045" y="2984371"/>
                </a:cubicBezTo>
                <a:cubicBezTo>
                  <a:pt x="5482168" y="2990940"/>
                  <a:pt x="5482292" y="2997510"/>
                  <a:pt x="5482415" y="3004079"/>
                </a:cubicBezTo>
                <a:cubicBezTo>
                  <a:pt x="5482112" y="3034481"/>
                  <a:pt x="5504247" y="3092933"/>
                  <a:pt x="5503944" y="3123335"/>
                </a:cubicBezTo>
                <a:cubicBezTo>
                  <a:pt x="5512347" y="3181628"/>
                  <a:pt x="5502720" y="3208390"/>
                  <a:pt x="5516007" y="3258473"/>
                </a:cubicBezTo>
                <a:cubicBezTo>
                  <a:pt x="5517209" y="3275473"/>
                  <a:pt x="5557675" y="3358410"/>
                  <a:pt x="5566839" y="3345295"/>
                </a:cubicBezTo>
                <a:cubicBezTo>
                  <a:pt x="5558189" y="3388122"/>
                  <a:pt x="5575932" y="3469179"/>
                  <a:pt x="5589758" y="3506453"/>
                </a:cubicBezTo>
                <a:lnTo>
                  <a:pt x="5596144" y="3534624"/>
                </a:lnTo>
                <a:lnTo>
                  <a:pt x="5597750" y="3534129"/>
                </a:lnTo>
                <a:lnTo>
                  <a:pt x="5599700" y="3547221"/>
                </a:lnTo>
                <a:lnTo>
                  <a:pt x="5615031" y="3557482"/>
                </a:lnTo>
                <a:cubicBezTo>
                  <a:pt x="5622322" y="3565237"/>
                  <a:pt x="5608117" y="3566741"/>
                  <a:pt x="5618377" y="3588431"/>
                </a:cubicBezTo>
                <a:lnTo>
                  <a:pt x="5612155" y="3589869"/>
                </a:lnTo>
                <a:lnTo>
                  <a:pt x="5620843" y="3606745"/>
                </a:lnTo>
                <a:cubicBezTo>
                  <a:pt x="5634271" y="3628477"/>
                  <a:pt x="5649623" y="3650128"/>
                  <a:pt x="5655472" y="3678877"/>
                </a:cubicBezTo>
                <a:cubicBezTo>
                  <a:pt x="5693455" y="3693882"/>
                  <a:pt x="5662980" y="3690858"/>
                  <a:pt x="5680448" y="3717760"/>
                </a:cubicBezTo>
                <a:cubicBezTo>
                  <a:pt x="5653248" y="3721999"/>
                  <a:pt x="5709119" y="3746558"/>
                  <a:pt x="5683015" y="3762025"/>
                </a:cubicBezTo>
                <a:cubicBezTo>
                  <a:pt x="5687021" y="3766429"/>
                  <a:pt x="5691727" y="3770209"/>
                  <a:pt x="5696643" y="3773888"/>
                </a:cubicBezTo>
                <a:lnTo>
                  <a:pt x="5699203" y="3775823"/>
                </a:lnTo>
                <a:lnTo>
                  <a:pt x="5704824" y="3785966"/>
                </a:lnTo>
                <a:lnTo>
                  <a:pt x="5712204" y="3785830"/>
                </a:lnTo>
                <a:lnTo>
                  <a:pt x="5724816" y="3798949"/>
                </a:lnTo>
                <a:cubicBezTo>
                  <a:pt x="5728644" y="3804324"/>
                  <a:pt x="5731713" y="3810654"/>
                  <a:pt x="5733539" y="3818457"/>
                </a:cubicBezTo>
                <a:cubicBezTo>
                  <a:pt x="5729478" y="3849252"/>
                  <a:pt x="5774934" y="3875758"/>
                  <a:pt x="5768491" y="3914399"/>
                </a:cubicBezTo>
                <a:cubicBezTo>
                  <a:pt x="5768399" y="3927909"/>
                  <a:pt x="5782052" y="3965459"/>
                  <a:pt x="5793123" y="3969952"/>
                </a:cubicBezTo>
                <a:cubicBezTo>
                  <a:pt x="5797717" y="3977244"/>
                  <a:pt x="5797864" y="3987352"/>
                  <a:pt x="5808321" y="3988153"/>
                </a:cubicBezTo>
                <a:cubicBezTo>
                  <a:pt x="5821475" y="3990747"/>
                  <a:pt x="5813923" y="4023455"/>
                  <a:pt x="5825621" y="4015525"/>
                </a:cubicBezTo>
                <a:cubicBezTo>
                  <a:pt x="5820685" y="4038617"/>
                  <a:pt x="5849248" y="4046966"/>
                  <a:pt x="5860672" y="4061579"/>
                </a:cubicBezTo>
                <a:cubicBezTo>
                  <a:pt x="5857527" y="4071042"/>
                  <a:pt x="5863500" y="4078774"/>
                  <a:pt x="5872173" y="4088497"/>
                </a:cubicBezTo>
                <a:lnTo>
                  <a:pt x="5883705" y="4101899"/>
                </a:lnTo>
                <a:lnTo>
                  <a:pt x="5885314" y="4108387"/>
                </a:lnTo>
                <a:cubicBezTo>
                  <a:pt x="5888135" y="4116007"/>
                  <a:pt x="5891367" y="4122787"/>
                  <a:pt x="5894095" y="4128857"/>
                </a:cubicBezTo>
                <a:lnTo>
                  <a:pt x="5898339" y="4140800"/>
                </a:lnTo>
                <a:lnTo>
                  <a:pt x="5899734" y="4145632"/>
                </a:lnTo>
                <a:lnTo>
                  <a:pt x="5903513" y="4187661"/>
                </a:lnTo>
                <a:cubicBezTo>
                  <a:pt x="5905616" y="4194701"/>
                  <a:pt x="5914174" y="4205003"/>
                  <a:pt x="5917114" y="4213096"/>
                </a:cubicBezTo>
                <a:cubicBezTo>
                  <a:pt x="5927403" y="4210909"/>
                  <a:pt x="5920305" y="4225649"/>
                  <a:pt x="5921153" y="4236222"/>
                </a:cubicBezTo>
                <a:lnTo>
                  <a:pt x="5924233" y="4242060"/>
                </a:lnTo>
                <a:cubicBezTo>
                  <a:pt x="5925526" y="4252852"/>
                  <a:pt x="5926396" y="4284577"/>
                  <a:pt x="5928910" y="4300973"/>
                </a:cubicBezTo>
                <a:lnTo>
                  <a:pt x="5939320" y="4340435"/>
                </a:lnTo>
                <a:lnTo>
                  <a:pt x="5946705" y="4428051"/>
                </a:lnTo>
                <a:cubicBezTo>
                  <a:pt x="5946117" y="4435885"/>
                  <a:pt x="5947179" y="4442831"/>
                  <a:pt x="5949261" y="4449185"/>
                </a:cubicBezTo>
                <a:lnTo>
                  <a:pt x="5957504" y="4465911"/>
                </a:lnTo>
                <a:lnTo>
                  <a:pt x="5964689" y="4468532"/>
                </a:lnTo>
                <a:lnTo>
                  <a:pt x="5967062" y="4479923"/>
                </a:lnTo>
                <a:lnTo>
                  <a:pt x="5968960" y="4482655"/>
                </a:lnTo>
                <a:cubicBezTo>
                  <a:pt x="5972608" y="4487856"/>
                  <a:pt x="5976020" y="4493074"/>
                  <a:pt x="5978567" y="4498605"/>
                </a:cubicBezTo>
                <a:cubicBezTo>
                  <a:pt x="5980425" y="4515677"/>
                  <a:pt x="5976844" y="4551935"/>
                  <a:pt x="5980106" y="4585087"/>
                </a:cubicBezTo>
                <a:cubicBezTo>
                  <a:pt x="5974057" y="4642154"/>
                  <a:pt x="6019275" y="4645589"/>
                  <a:pt x="5998138" y="4697518"/>
                </a:cubicBezTo>
                <a:cubicBezTo>
                  <a:pt x="6009496" y="4687218"/>
                  <a:pt x="6015186" y="4770003"/>
                  <a:pt x="6013516" y="4786619"/>
                </a:cubicBezTo>
                <a:cubicBezTo>
                  <a:pt x="6058736" y="4748108"/>
                  <a:pt x="5986565" y="4861301"/>
                  <a:pt x="6025404" y="4858148"/>
                </a:cubicBezTo>
                <a:cubicBezTo>
                  <a:pt x="6024437" y="4913684"/>
                  <a:pt x="6011369" y="4918877"/>
                  <a:pt x="6007749" y="4964715"/>
                </a:cubicBezTo>
                <a:cubicBezTo>
                  <a:pt x="6006922" y="5026666"/>
                  <a:pt x="6006096" y="5088616"/>
                  <a:pt x="6005269" y="5150567"/>
                </a:cubicBezTo>
                <a:lnTo>
                  <a:pt x="6001127" y="5164609"/>
                </a:lnTo>
                <a:lnTo>
                  <a:pt x="5996647" y="5185640"/>
                </a:lnTo>
                <a:lnTo>
                  <a:pt x="5998514" y="5189673"/>
                </a:lnTo>
                <a:lnTo>
                  <a:pt x="6018409" y="5227157"/>
                </a:lnTo>
                <a:lnTo>
                  <a:pt x="6036748" y="5322752"/>
                </a:lnTo>
                <a:lnTo>
                  <a:pt x="6036943" y="5329480"/>
                </a:lnTo>
                <a:lnTo>
                  <a:pt x="6037236" y="5329634"/>
                </a:lnTo>
                <a:cubicBezTo>
                  <a:pt x="6037896" y="5331133"/>
                  <a:pt x="6038191" y="5333359"/>
                  <a:pt x="6038019" y="5336764"/>
                </a:cubicBezTo>
                <a:cubicBezTo>
                  <a:pt x="6037779" y="5338427"/>
                  <a:pt x="6037537" y="5340090"/>
                  <a:pt x="6037298" y="5341753"/>
                </a:cubicBezTo>
                <a:cubicBezTo>
                  <a:pt x="6037424" y="5346104"/>
                  <a:pt x="6037551" y="5350456"/>
                  <a:pt x="6037677" y="5354807"/>
                </a:cubicBezTo>
                <a:lnTo>
                  <a:pt x="6039728" y="5359416"/>
                </a:lnTo>
                <a:lnTo>
                  <a:pt x="6043311" y="5361407"/>
                </a:lnTo>
                <a:cubicBezTo>
                  <a:pt x="6043191" y="5361797"/>
                  <a:pt x="6043071" y="5362187"/>
                  <a:pt x="6042954" y="5362576"/>
                </a:cubicBezTo>
                <a:cubicBezTo>
                  <a:pt x="6037098" y="5371071"/>
                  <a:pt x="6028284" y="5372871"/>
                  <a:pt x="6053435" y="5387547"/>
                </a:cubicBezTo>
                <a:cubicBezTo>
                  <a:pt x="6044173" y="5407499"/>
                  <a:pt x="6059388" y="5413428"/>
                  <a:pt x="6065933" y="5443002"/>
                </a:cubicBezTo>
                <a:cubicBezTo>
                  <a:pt x="6056882" y="5453977"/>
                  <a:pt x="6060713" y="5464106"/>
                  <a:pt x="6068640" y="5474503"/>
                </a:cubicBezTo>
                <a:cubicBezTo>
                  <a:pt x="6065387" y="5502156"/>
                  <a:pt x="6077015" y="5529097"/>
                  <a:pt x="6080922" y="5561070"/>
                </a:cubicBezTo>
                <a:cubicBezTo>
                  <a:pt x="6069952" y="5593856"/>
                  <a:pt x="6092872" y="5614018"/>
                  <a:pt x="6096949" y="5648179"/>
                </a:cubicBezTo>
                <a:cubicBezTo>
                  <a:pt x="6076784" y="5674970"/>
                  <a:pt x="6116572" y="5674556"/>
                  <a:pt x="6125703" y="5692894"/>
                </a:cubicBezTo>
                <a:lnTo>
                  <a:pt x="6126670" y="5697882"/>
                </a:lnTo>
                <a:lnTo>
                  <a:pt x="6124061" y="5710294"/>
                </a:lnTo>
                <a:lnTo>
                  <a:pt x="6122213" y="5714762"/>
                </a:lnTo>
                <a:cubicBezTo>
                  <a:pt x="6121263" y="5717913"/>
                  <a:pt x="6121045" y="5720104"/>
                  <a:pt x="6121353" y="5721725"/>
                </a:cubicBezTo>
                <a:lnTo>
                  <a:pt x="6121607" y="5721959"/>
                </a:lnTo>
                <a:lnTo>
                  <a:pt x="6120262" y="5728358"/>
                </a:lnTo>
                <a:cubicBezTo>
                  <a:pt x="6117360" y="5739007"/>
                  <a:pt x="6130768" y="5777279"/>
                  <a:pt x="6127024" y="5786902"/>
                </a:cubicBezTo>
                <a:lnTo>
                  <a:pt x="6127519" y="5865775"/>
                </a:lnTo>
                <a:lnTo>
                  <a:pt x="6119217" y="5888542"/>
                </a:lnTo>
                <a:lnTo>
                  <a:pt x="6102493" y="5928602"/>
                </a:lnTo>
                <a:cubicBezTo>
                  <a:pt x="6099468" y="5932056"/>
                  <a:pt x="6061378" y="5998707"/>
                  <a:pt x="6056863" y="6000643"/>
                </a:cubicBezTo>
                <a:cubicBezTo>
                  <a:pt x="6073585" y="6048403"/>
                  <a:pt x="6047494" y="6077297"/>
                  <a:pt x="6045436" y="6124480"/>
                </a:cubicBezTo>
                <a:cubicBezTo>
                  <a:pt x="6035300" y="6187952"/>
                  <a:pt x="6042671" y="6255420"/>
                  <a:pt x="6030489" y="6317666"/>
                </a:cubicBezTo>
                <a:cubicBezTo>
                  <a:pt x="5997800" y="6359855"/>
                  <a:pt x="6026490" y="6389009"/>
                  <a:pt x="6007492" y="6440818"/>
                </a:cubicBezTo>
                <a:cubicBezTo>
                  <a:pt x="6032870" y="6477306"/>
                  <a:pt x="6007936" y="6454949"/>
                  <a:pt x="6009467" y="6487076"/>
                </a:cubicBezTo>
                <a:cubicBezTo>
                  <a:pt x="6007396" y="6503737"/>
                  <a:pt x="5997257" y="6531311"/>
                  <a:pt x="5995064" y="6540791"/>
                </a:cubicBezTo>
                <a:lnTo>
                  <a:pt x="5996309" y="6543961"/>
                </a:lnTo>
                <a:lnTo>
                  <a:pt x="5996048" y="6555444"/>
                </a:lnTo>
                <a:lnTo>
                  <a:pt x="6002524" y="6560188"/>
                </a:lnTo>
                <a:lnTo>
                  <a:pt x="6006823" y="6578546"/>
                </a:lnTo>
                <a:cubicBezTo>
                  <a:pt x="6007421" y="6585192"/>
                  <a:pt x="6006881" y="6592067"/>
                  <a:pt x="6004510" y="6599256"/>
                </a:cubicBezTo>
                <a:cubicBezTo>
                  <a:pt x="5985364" y="6620213"/>
                  <a:pt x="6011402" y="6670437"/>
                  <a:pt x="5986207" y="6695855"/>
                </a:cubicBezTo>
                <a:cubicBezTo>
                  <a:pt x="5979276" y="6706164"/>
                  <a:pt x="5972094" y="6743953"/>
                  <a:pt x="5979428" y="6754678"/>
                </a:cubicBezTo>
                <a:cubicBezTo>
                  <a:pt x="5979720" y="6763296"/>
                  <a:pt x="5974723" y="6771150"/>
                  <a:pt x="5983398" y="6778641"/>
                </a:cubicBezTo>
                <a:cubicBezTo>
                  <a:pt x="5993510" y="6789282"/>
                  <a:pt x="5970360" y="6809410"/>
                  <a:pt x="5984543" y="6811016"/>
                </a:cubicBezTo>
                <a:cubicBezTo>
                  <a:pt x="5983964" y="6817756"/>
                  <a:pt x="5983001" y="6827304"/>
                  <a:pt x="5981802" y="6838578"/>
                </a:cubicBezTo>
                <a:lnTo>
                  <a:pt x="597967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6720D-3571-CE41-858C-EC54146AC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6" y="3633694"/>
            <a:ext cx="4966991" cy="2233705"/>
          </a:xfrm>
        </p:spPr>
        <p:txBody>
          <a:bodyPr anchor="b">
            <a:normAutofit/>
          </a:bodyPr>
          <a:lstStyle/>
          <a:p>
            <a:r>
              <a:rPr lang="sv-SE" dirty="0"/>
              <a:t>Felmeddelanden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916736-993D-4CC1-9F87-23A5502C1E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1331720"/>
              </p:ext>
            </p:extLst>
          </p:nvPr>
        </p:nvGraphicFramePr>
        <p:xfrm>
          <a:off x="6434919" y="609601"/>
          <a:ext cx="4785521" cy="5655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98CB09C-C0CD-C042-8095-A8A514FD55B5}"/>
              </a:ext>
            </a:extLst>
          </p:cNvPr>
          <p:cNvSpPr txBox="1"/>
          <p:nvPr/>
        </p:nvSpPr>
        <p:spPr>
          <a:xfrm>
            <a:off x="10119317" y="6264559"/>
            <a:ext cx="184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Interaktionsdesign</a:t>
            </a:r>
          </a:p>
        </p:txBody>
      </p:sp>
    </p:spTree>
    <p:extLst>
      <p:ext uri="{BB962C8B-B14F-4D97-AF65-F5344CB8AC3E}">
        <p14:creationId xmlns:p14="http://schemas.microsoft.com/office/powerpoint/2010/main" val="3472376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49728D-AFF4-4FD2-A8CA-12A371ACC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F13BD0-05D9-4C62-84D1-5B5C8C1E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127689" cy="6858000"/>
          </a:xfrm>
          <a:custGeom>
            <a:avLst/>
            <a:gdLst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9468 w 6128435"/>
              <a:gd name="connsiteY113" fmla="*/ 4200916 h 6858000"/>
              <a:gd name="connsiteX114" fmla="*/ 5917114 w 6128435"/>
              <a:gd name="connsiteY114" fmla="*/ 4213096 h 6858000"/>
              <a:gd name="connsiteX115" fmla="*/ 5921153 w 6128435"/>
              <a:gd name="connsiteY115" fmla="*/ 4236222 h 6858000"/>
              <a:gd name="connsiteX116" fmla="*/ 5924233 w 6128435"/>
              <a:gd name="connsiteY116" fmla="*/ 4242060 h 6858000"/>
              <a:gd name="connsiteX117" fmla="*/ 5923742 w 6128435"/>
              <a:gd name="connsiteY117" fmla="*/ 4265435 h 6858000"/>
              <a:gd name="connsiteX118" fmla="*/ 5928910 w 6128435"/>
              <a:gd name="connsiteY118" fmla="*/ 4300973 h 6858000"/>
              <a:gd name="connsiteX119" fmla="*/ 5939320 w 6128435"/>
              <a:gd name="connsiteY119" fmla="*/ 4340435 h 6858000"/>
              <a:gd name="connsiteX120" fmla="*/ 5936924 w 6128435"/>
              <a:gd name="connsiteY120" fmla="*/ 4353034 h 6858000"/>
              <a:gd name="connsiteX121" fmla="*/ 5946705 w 6128435"/>
              <a:gd name="connsiteY121" fmla="*/ 4428051 h 6858000"/>
              <a:gd name="connsiteX122" fmla="*/ 5949261 w 6128435"/>
              <a:gd name="connsiteY122" fmla="*/ 4449185 h 6858000"/>
              <a:gd name="connsiteX123" fmla="*/ 5957504 w 6128435"/>
              <a:gd name="connsiteY123" fmla="*/ 4465911 h 6858000"/>
              <a:gd name="connsiteX124" fmla="*/ 5964689 w 6128435"/>
              <a:gd name="connsiteY124" fmla="*/ 4468532 h 6858000"/>
              <a:gd name="connsiteX125" fmla="*/ 5967062 w 6128435"/>
              <a:gd name="connsiteY125" fmla="*/ 4479923 h 6858000"/>
              <a:gd name="connsiteX126" fmla="*/ 5968960 w 6128435"/>
              <a:gd name="connsiteY126" fmla="*/ 4482655 h 6858000"/>
              <a:gd name="connsiteX127" fmla="*/ 5978567 w 6128435"/>
              <a:gd name="connsiteY127" fmla="*/ 4498605 h 6858000"/>
              <a:gd name="connsiteX128" fmla="*/ 5967676 w 6128435"/>
              <a:gd name="connsiteY128" fmla="*/ 4540140 h 6858000"/>
              <a:gd name="connsiteX129" fmla="*/ 5980106 w 6128435"/>
              <a:gd name="connsiteY129" fmla="*/ 4585087 h 6858000"/>
              <a:gd name="connsiteX130" fmla="*/ 5986918 w 6128435"/>
              <a:gd name="connsiteY130" fmla="*/ 4764836 h 6858000"/>
              <a:gd name="connsiteX131" fmla="*/ 6013516 w 6128435"/>
              <a:gd name="connsiteY131" fmla="*/ 4786619 h 6858000"/>
              <a:gd name="connsiteX132" fmla="*/ 6025404 w 6128435"/>
              <a:gd name="connsiteY132" fmla="*/ 4858148 h 6858000"/>
              <a:gd name="connsiteX133" fmla="*/ 6007749 w 6128435"/>
              <a:gd name="connsiteY133" fmla="*/ 4964715 h 6858000"/>
              <a:gd name="connsiteX134" fmla="*/ 6005269 w 6128435"/>
              <a:gd name="connsiteY134" fmla="*/ 5150567 h 6858000"/>
              <a:gd name="connsiteX135" fmla="*/ 6001127 w 6128435"/>
              <a:gd name="connsiteY135" fmla="*/ 5164609 h 6858000"/>
              <a:gd name="connsiteX136" fmla="*/ 5996647 w 6128435"/>
              <a:gd name="connsiteY136" fmla="*/ 5185640 h 6858000"/>
              <a:gd name="connsiteX137" fmla="*/ 5998514 w 6128435"/>
              <a:gd name="connsiteY137" fmla="*/ 5189673 h 6858000"/>
              <a:gd name="connsiteX138" fmla="*/ 5995970 w 6128435"/>
              <a:gd name="connsiteY138" fmla="*/ 5221547 h 6858000"/>
              <a:gd name="connsiteX139" fmla="*/ 5997218 w 6128435"/>
              <a:gd name="connsiteY139" fmla="*/ 5222031 h 6858000"/>
              <a:gd name="connsiteX140" fmla="*/ 6002116 w 6128435"/>
              <a:gd name="connsiteY140" fmla="*/ 5231223 h 6858000"/>
              <a:gd name="connsiteX141" fmla="*/ 6008541 w 6128435"/>
              <a:gd name="connsiteY141" fmla="*/ 5248680 h 6858000"/>
              <a:gd name="connsiteX142" fmla="*/ 6039260 w 6128435"/>
              <a:gd name="connsiteY142" fmla="*/ 5289518 h 6858000"/>
              <a:gd name="connsiteX143" fmla="*/ 6036748 w 6128435"/>
              <a:gd name="connsiteY143" fmla="*/ 5322752 h 6858000"/>
              <a:gd name="connsiteX144" fmla="*/ 6036943 w 6128435"/>
              <a:gd name="connsiteY144" fmla="*/ 5329480 h 6858000"/>
              <a:gd name="connsiteX145" fmla="*/ 6037236 w 6128435"/>
              <a:gd name="connsiteY145" fmla="*/ 5329634 h 6858000"/>
              <a:gd name="connsiteX146" fmla="*/ 6038019 w 6128435"/>
              <a:gd name="connsiteY146" fmla="*/ 5336764 h 6858000"/>
              <a:gd name="connsiteX147" fmla="*/ 6037298 w 6128435"/>
              <a:gd name="connsiteY147" fmla="*/ 5341753 h 6858000"/>
              <a:gd name="connsiteX148" fmla="*/ 6037677 w 6128435"/>
              <a:gd name="connsiteY148" fmla="*/ 5354807 h 6858000"/>
              <a:gd name="connsiteX149" fmla="*/ 6039728 w 6128435"/>
              <a:gd name="connsiteY149" fmla="*/ 5359416 h 6858000"/>
              <a:gd name="connsiteX150" fmla="*/ 6043311 w 6128435"/>
              <a:gd name="connsiteY150" fmla="*/ 5361407 h 6858000"/>
              <a:gd name="connsiteX151" fmla="*/ 6042954 w 6128435"/>
              <a:gd name="connsiteY151" fmla="*/ 5362576 h 6858000"/>
              <a:gd name="connsiteX152" fmla="*/ 6053435 w 6128435"/>
              <a:gd name="connsiteY152" fmla="*/ 5387547 h 6858000"/>
              <a:gd name="connsiteX153" fmla="*/ 6065933 w 6128435"/>
              <a:gd name="connsiteY153" fmla="*/ 5443002 h 6858000"/>
              <a:gd name="connsiteX154" fmla="*/ 6068640 w 6128435"/>
              <a:gd name="connsiteY154" fmla="*/ 5474503 h 6858000"/>
              <a:gd name="connsiteX155" fmla="*/ 6080922 w 6128435"/>
              <a:gd name="connsiteY155" fmla="*/ 5561070 h 6858000"/>
              <a:gd name="connsiteX156" fmla="*/ 6096949 w 6128435"/>
              <a:gd name="connsiteY156" fmla="*/ 5648179 h 6858000"/>
              <a:gd name="connsiteX157" fmla="*/ 6125703 w 6128435"/>
              <a:gd name="connsiteY157" fmla="*/ 5692894 h 6858000"/>
              <a:gd name="connsiteX158" fmla="*/ 6126670 w 6128435"/>
              <a:gd name="connsiteY158" fmla="*/ 5697882 h 6858000"/>
              <a:gd name="connsiteX159" fmla="*/ 6124061 w 6128435"/>
              <a:gd name="connsiteY159" fmla="*/ 5710294 h 6858000"/>
              <a:gd name="connsiteX160" fmla="*/ 6122213 w 6128435"/>
              <a:gd name="connsiteY160" fmla="*/ 5714762 h 6858000"/>
              <a:gd name="connsiteX161" fmla="*/ 6121353 w 6128435"/>
              <a:gd name="connsiteY161" fmla="*/ 5721725 h 6858000"/>
              <a:gd name="connsiteX162" fmla="*/ 6121607 w 6128435"/>
              <a:gd name="connsiteY162" fmla="*/ 5721959 h 6858000"/>
              <a:gd name="connsiteX163" fmla="*/ 6120262 w 6128435"/>
              <a:gd name="connsiteY163" fmla="*/ 5728358 h 6858000"/>
              <a:gd name="connsiteX164" fmla="*/ 6110194 w 6128435"/>
              <a:gd name="connsiteY164" fmla="*/ 5758853 h 6858000"/>
              <a:gd name="connsiteX165" fmla="*/ 6127519 w 6128435"/>
              <a:gd name="connsiteY165" fmla="*/ 5865775 h 6858000"/>
              <a:gd name="connsiteX166" fmla="*/ 6128435 w 6128435"/>
              <a:gd name="connsiteY166" fmla="*/ 5870164 h 6858000"/>
              <a:gd name="connsiteX167" fmla="*/ 6119217 w 6128435"/>
              <a:gd name="connsiteY167" fmla="*/ 5888542 h 6858000"/>
              <a:gd name="connsiteX168" fmla="*/ 6115966 w 6128435"/>
              <a:gd name="connsiteY168" fmla="*/ 5898387 h 6858000"/>
              <a:gd name="connsiteX169" fmla="*/ 6111924 w 6128435"/>
              <a:gd name="connsiteY169" fmla="*/ 5900444 h 6858000"/>
              <a:gd name="connsiteX170" fmla="*/ 6108716 w 6128435"/>
              <a:gd name="connsiteY170" fmla="*/ 5915345 h 6858000"/>
              <a:gd name="connsiteX171" fmla="*/ 6109524 w 6128435"/>
              <a:gd name="connsiteY171" fmla="*/ 5917328 h 6858000"/>
              <a:gd name="connsiteX172" fmla="*/ 6102493 w 6128435"/>
              <a:gd name="connsiteY172" fmla="*/ 5928602 h 6858000"/>
              <a:gd name="connsiteX173" fmla="*/ 6056863 w 6128435"/>
              <a:gd name="connsiteY173" fmla="*/ 6000643 h 6858000"/>
              <a:gd name="connsiteX174" fmla="*/ 6045436 w 6128435"/>
              <a:gd name="connsiteY174" fmla="*/ 6124480 h 6858000"/>
              <a:gd name="connsiteX175" fmla="*/ 6030489 w 6128435"/>
              <a:gd name="connsiteY175" fmla="*/ 6317666 h 6858000"/>
              <a:gd name="connsiteX176" fmla="*/ 6007492 w 6128435"/>
              <a:gd name="connsiteY176" fmla="*/ 6440818 h 6858000"/>
              <a:gd name="connsiteX177" fmla="*/ 6009467 w 6128435"/>
              <a:gd name="connsiteY177" fmla="*/ 6487076 h 6858000"/>
              <a:gd name="connsiteX178" fmla="*/ 5995064 w 6128435"/>
              <a:gd name="connsiteY178" fmla="*/ 6540791 h 6858000"/>
              <a:gd name="connsiteX179" fmla="*/ 5996309 w 6128435"/>
              <a:gd name="connsiteY179" fmla="*/ 6543961 h 6858000"/>
              <a:gd name="connsiteX180" fmla="*/ 5996048 w 6128435"/>
              <a:gd name="connsiteY180" fmla="*/ 6555444 h 6858000"/>
              <a:gd name="connsiteX181" fmla="*/ 6002524 w 6128435"/>
              <a:gd name="connsiteY181" fmla="*/ 6560188 h 6858000"/>
              <a:gd name="connsiteX182" fmla="*/ 6006823 w 6128435"/>
              <a:gd name="connsiteY182" fmla="*/ 6578546 h 6858000"/>
              <a:gd name="connsiteX183" fmla="*/ 6004510 w 6128435"/>
              <a:gd name="connsiteY183" fmla="*/ 6599256 h 6858000"/>
              <a:gd name="connsiteX184" fmla="*/ 5986207 w 6128435"/>
              <a:gd name="connsiteY184" fmla="*/ 6695855 h 6858000"/>
              <a:gd name="connsiteX185" fmla="*/ 5979428 w 6128435"/>
              <a:gd name="connsiteY185" fmla="*/ 6754678 h 6858000"/>
              <a:gd name="connsiteX186" fmla="*/ 5983398 w 6128435"/>
              <a:gd name="connsiteY186" fmla="*/ 6778641 h 6858000"/>
              <a:gd name="connsiteX187" fmla="*/ 5984543 w 6128435"/>
              <a:gd name="connsiteY187" fmla="*/ 6811016 h 6858000"/>
              <a:gd name="connsiteX188" fmla="*/ 5981802 w 6128435"/>
              <a:gd name="connsiteY188" fmla="*/ 6838578 h 6858000"/>
              <a:gd name="connsiteX189" fmla="*/ 5979671 w 6128435"/>
              <a:gd name="connsiteY189" fmla="*/ 6858000 h 6858000"/>
              <a:gd name="connsiteX190" fmla="*/ 0 w 6128435"/>
              <a:gd name="connsiteY190" fmla="*/ 685800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36924 w 6128435"/>
              <a:gd name="connsiteY119" fmla="*/ 4353034 h 6858000"/>
              <a:gd name="connsiteX120" fmla="*/ 5946705 w 6128435"/>
              <a:gd name="connsiteY120" fmla="*/ 4428051 h 6858000"/>
              <a:gd name="connsiteX121" fmla="*/ 5949261 w 6128435"/>
              <a:gd name="connsiteY121" fmla="*/ 4449185 h 6858000"/>
              <a:gd name="connsiteX122" fmla="*/ 5957504 w 6128435"/>
              <a:gd name="connsiteY122" fmla="*/ 4465911 h 6858000"/>
              <a:gd name="connsiteX123" fmla="*/ 5964689 w 6128435"/>
              <a:gd name="connsiteY123" fmla="*/ 4468532 h 6858000"/>
              <a:gd name="connsiteX124" fmla="*/ 5967062 w 6128435"/>
              <a:gd name="connsiteY124" fmla="*/ 4479923 h 6858000"/>
              <a:gd name="connsiteX125" fmla="*/ 5968960 w 6128435"/>
              <a:gd name="connsiteY125" fmla="*/ 4482655 h 6858000"/>
              <a:gd name="connsiteX126" fmla="*/ 5978567 w 6128435"/>
              <a:gd name="connsiteY126" fmla="*/ 4498605 h 6858000"/>
              <a:gd name="connsiteX127" fmla="*/ 5967676 w 6128435"/>
              <a:gd name="connsiteY127" fmla="*/ 4540140 h 6858000"/>
              <a:gd name="connsiteX128" fmla="*/ 5980106 w 6128435"/>
              <a:gd name="connsiteY128" fmla="*/ 4585087 h 6858000"/>
              <a:gd name="connsiteX129" fmla="*/ 5986918 w 6128435"/>
              <a:gd name="connsiteY129" fmla="*/ 4764836 h 6858000"/>
              <a:gd name="connsiteX130" fmla="*/ 6013516 w 6128435"/>
              <a:gd name="connsiteY130" fmla="*/ 4786619 h 6858000"/>
              <a:gd name="connsiteX131" fmla="*/ 6025404 w 6128435"/>
              <a:gd name="connsiteY131" fmla="*/ 4858148 h 6858000"/>
              <a:gd name="connsiteX132" fmla="*/ 6007749 w 6128435"/>
              <a:gd name="connsiteY132" fmla="*/ 4964715 h 6858000"/>
              <a:gd name="connsiteX133" fmla="*/ 6005269 w 6128435"/>
              <a:gd name="connsiteY133" fmla="*/ 5150567 h 6858000"/>
              <a:gd name="connsiteX134" fmla="*/ 6001127 w 6128435"/>
              <a:gd name="connsiteY134" fmla="*/ 5164609 h 6858000"/>
              <a:gd name="connsiteX135" fmla="*/ 5996647 w 6128435"/>
              <a:gd name="connsiteY135" fmla="*/ 5185640 h 6858000"/>
              <a:gd name="connsiteX136" fmla="*/ 5998514 w 6128435"/>
              <a:gd name="connsiteY136" fmla="*/ 5189673 h 6858000"/>
              <a:gd name="connsiteX137" fmla="*/ 5995970 w 6128435"/>
              <a:gd name="connsiteY137" fmla="*/ 5221547 h 6858000"/>
              <a:gd name="connsiteX138" fmla="*/ 5997218 w 6128435"/>
              <a:gd name="connsiteY138" fmla="*/ 5222031 h 6858000"/>
              <a:gd name="connsiteX139" fmla="*/ 6002116 w 6128435"/>
              <a:gd name="connsiteY139" fmla="*/ 5231223 h 6858000"/>
              <a:gd name="connsiteX140" fmla="*/ 6008541 w 6128435"/>
              <a:gd name="connsiteY140" fmla="*/ 5248680 h 6858000"/>
              <a:gd name="connsiteX141" fmla="*/ 6039260 w 6128435"/>
              <a:gd name="connsiteY141" fmla="*/ 5289518 h 6858000"/>
              <a:gd name="connsiteX142" fmla="*/ 6036748 w 6128435"/>
              <a:gd name="connsiteY142" fmla="*/ 5322752 h 6858000"/>
              <a:gd name="connsiteX143" fmla="*/ 6036943 w 6128435"/>
              <a:gd name="connsiteY143" fmla="*/ 5329480 h 6858000"/>
              <a:gd name="connsiteX144" fmla="*/ 6037236 w 6128435"/>
              <a:gd name="connsiteY144" fmla="*/ 5329634 h 6858000"/>
              <a:gd name="connsiteX145" fmla="*/ 6038019 w 6128435"/>
              <a:gd name="connsiteY145" fmla="*/ 5336764 h 6858000"/>
              <a:gd name="connsiteX146" fmla="*/ 6037298 w 6128435"/>
              <a:gd name="connsiteY146" fmla="*/ 5341753 h 6858000"/>
              <a:gd name="connsiteX147" fmla="*/ 6037677 w 6128435"/>
              <a:gd name="connsiteY147" fmla="*/ 5354807 h 6858000"/>
              <a:gd name="connsiteX148" fmla="*/ 6039728 w 6128435"/>
              <a:gd name="connsiteY148" fmla="*/ 5359416 h 6858000"/>
              <a:gd name="connsiteX149" fmla="*/ 6043311 w 6128435"/>
              <a:gd name="connsiteY149" fmla="*/ 5361407 h 6858000"/>
              <a:gd name="connsiteX150" fmla="*/ 6042954 w 6128435"/>
              <a:gd name="connsiteY150" fmla="*/ 5362576 h 6858000"/>
              <a:gd name="connsiteX151" fmla="*/ 6053435 w 6128435"/>
              <a:gd name="connsiteY151" fmla="*/ 5387547 h 6858000"/>
              <a:gd name="connsiteX152" fmla="*/ 6065933 w 6128435"/>
              <a:gd name="connsiteY152" fmla="*/ 5443002 h 6858000"/>
              <a:gd name="connsiteX153" fmla="*/ 6068640 w 6128435"/>
              <a:gd name="connsiteY153" fmla="*/ 5474503 h 6858000"/>
              <a:gd name="connsiteX154" fmla="*/ 6080922 w 6128435"/>
              <a:gd name="connsiteY154" fmla="*/ 5561070 h 6858000"/>
              <a:gd name="connsiteX155" fmla="*/ 6096949 w 6128435"/>
              <a:gd name="connsiteY155" fmla="*/ 5648179 h 6858000"/>
              <a:gd name="connsiteX156" fmla="*/ 6125703 w 6128435"/>
              <a:gd name="connsiteY156" fmla="*/ 5692894 h 6858000"/>
              <a:gd name="connsiteX157" fmla="*/ 6126670 w 6128435"/>
              <a:gd name="connsiteY157" fmla="*/ 5697882 h 6858000"/>
              <a:gd name="connsiteX158" fmla="*/ 6124061 w 6128435"/>
              <a:gd name="connsiteY158" fmla="*/ 5710294 h 6858000"/>
              <a:gd name="connsiteX159" fmla="*/ 6122213 w 6128435"/>
              <a:gd name="connsiteY159" fmla="*/ 5714762 h 6858000"/>
              <a:gd name="connsiteX160" fmla="*/ 6121353 w 6128435"/>
              <a:gd name="connsiteY160" fmla="*/ 5721725 h 6858000"/>
              <a:gd name="connsiteX161" fmla="*/ 6121607 w 6128435"/>
              <a:gd name="connsiteY161" fmla="*/ 5721959 h 6858000"/>
              <a:gd name="connsiteX162" fmla="*/ 6120262 w 6128435"/>
              <a:gd name="connsiteY162" fmla="*/ 5728358 h 6858000"/>
              <a:gd name="connsiteX163" fmla="*/ 6110194 w 6128435"/>
              <a:gd name="connsiteY163" fmla="*/ 5758853 h 6858000"/>
              <a:gd name="connsiteX164" fmla="*/ 6127519 w 6128435"/>
              <a:gd name="connsiteY164" fmla="*/ 5865775 h 6858000"/>
              <a:gd name="connsiteX165" fmla="*/ 6128435 w 6128435"/>
              <a:gd name="connsiteY165" fmla="*/ 5870164 h 6858000"/>
              <a:gd name="connsiteX166" fmla="*/ 6119217 w 6128435"/>
              <a:gd name="connsiteY166" fmla="*/ 5888542 h 6858000"/>
              <a:gd name="connsiteX167" fmla="*/ 6115966 w 6128435"/>
              <a:gd name="connsiteY167" fmla="*/ 5898387 h 6858000"/>
              <a:gd name="connsiteX168" fmla="*/ 6111924 w 6128435"/>
              <a:gd name="connsiteY168" fmla="*/ 5900444 h 6858000"/>
              <a:gd name="connsiteX169" fmla="*/ 6108716 w 6128435"/>
              <a:gd name="connsiteY169" fmla="*/ 5915345 h 6858000"/>
              <a:gd name="connsiteX170" fmla="*/ 6109524 w 6128435"/>
              <a:gd name="connsiteY170" fmla="*/ 5917328 h 6858000"/>
              <a:gd name="connsiteX171" fmla="*/ 6102493 w 6128435"/>
              <a:gd name="connsiteY171" fmla="*/ 5928602 h 6858000"/>
              <a:gd name="connsiteX172" fmla="*/ 6056863 w 6128435"/>
              <a:gd name="connsiteY172" fmla="*/ 6000643 h 6858000"/>
              <a:gd name="connsiteX173" fmla="*/ 6045436 w 6128435"/>
              <a:gd name="connsiteY173" fmla="*/ 6124480 h 6858000"/>
              <a:gd name="connsiteX174" fmla="*/ 6030489 w 6128435"/>
              <a:gd name="connsiteY174" fmla="*/ 6317666 h 6858000"/>
              <a:gd name="connsiteX175" fmla="*/ 6007492 w 6128435"/>
              <a:gd name="connsiteY175" fmla="*/ 6440818 h 6858000"/>
              <a:gd name="connsiteX176" fmla="*/ 6009467 w 6128435"/>
              <a:gd name="connsiteY176" fmla="*/ 6487076 h 6858000"/>
              <a:gd name="connsiteX177" fmla="*/ 5995064 w 6128435"/>
              <a:gd name="connsiteY177" fmla="*/ 6540791 h 6858000"/>
              <a:gd name="connsiteX178" fmla="*/ 5996309 w 6128435"/>
              <a:gd name="connsiteY178" fmla="*/ 6543961 h 6858000"/>
              <a:gd name="connsiteX179" fmla="*/ 5996048 w 6128435"/>
              <a:gd name="connsiteY179" fmla="*/ 6555444 h 6858000"/>
              <a:gd name="connsiteX180" fmla="*/ 6002524 w 6128435"/>
              <a:gd name="connsiteY180" fmla="*/ 6560188 h 6858000"/>
              <a:gd name="connsiteX181" fmla="*/ 6006823 w 6128435"/>
              <a:gd name="connsiteY181" fmla="*/ 6578546 h 6858000"/>
              <a:gd name="connsiteX182" fmla="*/ 6004510 w 6128435"/>
              <a:gd name="connsiteY182" fmla="*/ 6599256 h 6858000"/>
              <a:gd name="connsiteX183" fmla="*/ 5986207 w 6128435"/>
              <a:gd name="connsiteY183" fmla="*/ 6695855 h 6858000"/>
              <a:gd name="connsiteX184" fmla="*/ 5979428 w 6128435"/>
              <a:gd name="connsiteY184" fmla="*/ 6754678 h 6858000"/>
              <a:gd name="connsiteX185" fmla="*/ 5983398 w 6128435"/>
              <a:gd name="connsiteY185" fmla="*/ 6778641 h 6858000"/>
              <a:gd name="connsiteX186" fmla="*/ 5984543 w 6128435"/>
              <a:gd name="connsiteY186" fmla="*/ 6811016 h 6858000"/>
              <a:gd name="connsiteX187" fmla="*/ 5981802 w 6128435"/>
              <a:gd name="connsiteY187" fmla="*/ 6838578 h 6858000"/>
              <a:gd name="connsiteX188" fmla="*/ 5979671 w 6128435"/>
              <a:gd name="connsiteY188" fmla="*/ 6858000 h 6858000"/>
              <a:gd name="connsiteX189" fmla="*/ 0 w 6128435"/>
              <a:gd name="connsiteY189" fmla="*/ 6858000 h 6858000"/>
              <a:gd name="connsiteX190" fmla="*/ 0 w 6128435"/>
              <a:gd name="connsiteY19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46705 w 6128435"/>
              <a:gd name="connsiteY119" fmla="*/ 4428051 h 6858000"/>
              <a:gd name="connsiteX120" fmla="*/ 5949261 w 6128435"/>
              <a:gd name="connsiteY120" fmla="*/ 4449185 h 6858000"/>
              <a:gd name="connsiteX121" fmla="*/ 5957504 w 6128435"/>
              <a:gd name="connsiteY121" fmla="*/ 4465911 h 6858000"/>
              <a:gd name="connsiteX122" fmla="*/ 5964689 w 6128435"/>
              <a:gd name="connsiteY122" fmla="*/ 4468532 h 6858000"/>
              <a:gd name="connsiteX123" fmla="*/ 5967062 w 6128435"/>
              <a:gd name="connsiteY123" fmla="*/ 4479923 h 6858000"/>
              <a:gd name="connsiteX124" fmla="*/ 5968960 w 6128435"/>
              <a:gd name="connsiteY124" fmla="*/ 4482655 h 6858000"/>
              <a:gd name="connsiteX125" fmla="*/ 5978567 w 6128435"/>
              <a:gd name="connsiteY125" fmla="*/ 4498605 h 6858000"/>
              <a:gd name="connsiteX126" fmla="*/ 5967676 w 6128435"/>
              <a:gd name="connsiteY126" fmla="*/ 4540140 h 6858000"/>
              <a:gd name="connsiteX127" fmla="*/ 5980106 w 6128435"/>
              <a:gd name="connsiteY127" fmla="*/ 4585087 h 6858000"/>
              <a:gd name="connsiteX128" fmla="*/ 5986918 w 6128435"/>
              <a:gd name="connsiteY128" fmla="*/ 4764836 h 6858000"/>
              <a:gd name="connsiteX129" fmla="*/ 6013516 w 6128435"/>
              <a:gd name="connsiteY129" fmla="*/ 4786619 h 6858000"/>
              <a:gd name="connsiteX130" fmla="*/ 6025404 w 6128435"/>
              <a:gd name="connsiteY130" fmla="*/ 4858148 h 6858000"/>
              <a:gd name="connsiteX131" fmla="*/ 6007749 w 6128435"/>
              <a:gd name="connsiteY131" fmla="*/ 4964715 h 6858000"/>
              <a:gd name="connsiteX132" fmla="*/ 6005269 w 6128435"/>
              <a:gd name="connsiteY132" fmla="*/ 5150567 h 6858000"/>
              <a:gd name="connsiteX133" fmla="*/ 6001127 w 6128435"/>
              <a:gd name="connsiteY133" fmla="*/ 5164609 h 6858000"/>
              <a:gd name="connsiteX134" fmla="*/ 5996647 w 6128435"/>
              <a:gd name="connsiteY134" fmla="*/ 5185640 h 6858000"/>
              <a:gd name="connsiteX135" fmla="*/ 5998514 w 6128435"/>
              <a:gd name="connsiteY135" fmla="*/ 5189673 h 6858000"/>
              <a:gd name="connsiteX136" fmla="*/ 5995970 w 6128435"/>
              <a:gd name="connsiteY136" fmla="*/ 5221547 h 6858000"/>
              <a:gd name="connsiteX137" fmla="*/ 5997218 w 6128435"/>
              <a:gd name="connsiteY137" fmla="*/ 5222031 h 6858000"/>
              <a:gd name="connsiteX138" fmla="*/ 6002116 w 6128435"/>
              <a:gd name="connsiteY138" fmla="*/ 5231223 h 6858000"/>
              <a:gd name="connsiteX139" fmla="*/ 6008541 w 6128435"/>
              <a:gd name="connsiteY139" fmla="*/ 5248680 h 6858000"/>
              <a:gd name="connsiteX140" fmla="*/ 6039260 w 6128435"/>
              <a:gd name="connsiteY140" fmla="*/ 5289518 h 6858000"/>
              <a:gd name="connsiteX141" fmla="*/ 6036748 w 6128435"/>
              <a:gd name="connsiteY141" fmla="*/ 5322752 h 6858000"/>
              <a:gd name="connsiteX142" fmla="*/ 6036943 w 6128435"/>
              <a:gd name="connsiteY142" fmla="*/ 5329480 h 6858000"/>
              <a:gd name="connsiteX143" fmla="*/ 6037236 w 6128435"/>
              <a:gd name="connsiteY143" fmla="*/ 5329634 h 6858000"/>
              <a:gd name="connsiteX144" fmla="*/ 6038019 w 6128435"/>
              <a:gd name="connsiteY144" fmla="*/ 5336764 h 6858000"/>
              <a:gd name="connsiteX145" fmla="*/ 6037298 w 6128435"/>
              <a:gd name="connsiteY145" fmla="*/ 5341753 h 6858000"/>
              <a:gd name="connsiteX146" fmla="*/ 6037677 w 6128435"/>
              <a:gd name="connsiteY146" fmla="*/ 5354807 h 6858000"/>
              <a:gd name="connsiteX147" fmla="*/ 6039728 w 6128435"/>
              <a:gd name="connsiteY147" fmla="*/ 5359416 h 6858000"/>
              <a:gd name="connsiteX148" fmla="*/ 6043311 w 6128435"/>
              <a:gd name="connsiteY148" fmla="*/ 5361407 h 6858000"/>
              <a:gd name="connsiteX149" fmla="*/ 6042954 w 6128435"/>
              <a:gd name="connsiteY149" fmla="*/ 5362576 h 6858000"/>
              <a:gd name="connsiteX150" fmla="*/ 6053435 w 6128435"/>
              <a:gd name="connsiteY150" fmla="*/ 5387547 h 6858000"/>
              <a:gd name="connsiteX151" fmla="*/ 6065933 w 6128435"/>
              <a:gd name="connsiteY151" fmla="*/ 5443002 h 6858000"/>
              <a:gd name="connsiteX152" fmla="*/ 6068640 w 6128435"/>
              <a:gd name="connsiteY152" fmla="*/ 5474503 h 6858000"/>
              <a:gd name="connsiteX153" fmla="*/ 6080922 w 6128435"/>
              <a:gd name="connsiteY153" fmla="*/ 5561070 h 6858000"/>
              <a:gd name="connsiteX154" fmla="*/ 6096949 w 6128435"/>
              <a:gd name="connsiteY154" fmla="*/ 5648179 h 6858000"/>
              <a:gd name="connsiteX155" fmla="*/ 6125703 w 6128435"/>
              <a:gd name="connsiteY155" fmla="*/ 5692894 h 6858000"/>
              <a:gd name="connsiteX156" fmla="*/ 6126670 w 6128435"/>
              <a:gd name="connsiteY156" fmla="*/ 5697882 h 6858000"/>
              <a:gd name="connsiteX157" fmla="*/ 6124061 w 6128435"/>
              <a:gd name="connsiteY157" fmla="*/ 5710294 h 6858000"/>
              <a:gd name="connsiteX158" fmla="*/ 6122213 w 6128435"/>
              <a:gd name="connsiteY158" fmla="*/ 5714762 h 6858000"/>
              <a:gd name="connsiteX159" fmla="*/ 6121353 w 6128435"/>
              <a:gd name="connsiteY159" fmla="*/ 5721725 h 6858000"/>
              <a:gd name="connsiteX160" fmla="*/ 6121607 w 6128435"/>
              <a:gd name="connsiteY160" fmla="*/ 5721959 h 6858000"/>
              <a:gd name="connsiteX161" fmla="*/ 6120262 w 6128435"/>
              <a:gd name="connsiteY161" fmla="*/ 5728358 h 6858000"/>
              <a:gd name="connsiteX162" fmla="*/ 6110194 w 6128435"/>
              <a:gd name="connsiteY162" fmla="*/ 5758853 h 6858000"/>
              <a:gd name="connsiteX163" fmla="*/ 6127519 w 6128435"/>
              <a:gd name="connsiteY163" fmla="*/ 5865775 h 6858000"/>
              <a:gd name="connsiteX164" fmla="*/ 6128435 w 6128435"/>
              <a:gd name="connsiteY164" fmla="*/ 5870164 h 6858000"/>
              <a:gd name="connsiteX165" fmla="*/ 6119217 w 6128435"/>
              <a:gd name="connsiteY165" fmla="*/ 5888542 h 6858000"/>
              <a:gd name="connsiteX166" fmla="*/ 6115966 w 6128435"/>
              <a:gd name="connsiteY166" fmla="*/ 5898387 h 6858000"/>
              <a:gd name="connsiteX167" fmla="*/ 6111924 w 6128435"/>
              <a:gd name="connsiteY167" fmla="*/ 5900444 h 6858000"/>
              <a:gd name="connsiteX168" fmla="*/ 6108716 w 6128435"/>
              <a:gd name="connsiteY168" fmla="*/ 5915345 h 6858000"/>
              <a:gd name="connsiteX169" fmla="*/ 6109524 w 6128435"/>
              <a:gd name="connsiteY169" fmla="*/ 5917328 h 6858000"/>
              <a:gd name="connsiteX170" fmla="*/ 6102493 w 6128435"/>
              <a:gd name="connsiteY170" fmla="*/ 5928602 h 6858000"/>
              <a:gd name="connsiteX171" fmla="*/ 6056863 w 6128435"/>
              <a:gd name="connsiteY171" fmla="*/ 6000643 h 6858000"/>
              <a:gd name="connsiteX172" fmla="*/ 6045436 w 6128435"/>
              <a:gd name="connsiteY172" fmla="*/ 6124480 h 6858000"/>
              <a:gd name="connsiteX173" fmla="*/ 6030489 w 6128435"/>
              <a:gd name="connsiteY173" fmla="*/ 6317666 h 6858000"/>
              <a:gd name="connsiteX174" fmla="*/ 6007492 w 6128435"/>
              <a:gd name="connsiteY174" fmla="*/ 6440818 h 6858000"/>
              <a:gd name="connsiteX175" fmla="*/ 6009467 w 6128435"/>
              <a:gd name="connsiteY175" fmla="*/ 6487076 h 6858000"/>
              <a:gd name="connsiteX176" fmla="*/ 5995064 w 6128435"/>
              <a:gd name="connsiteY176" fmla="*/ 6540791 h 6858000"/>
              <a:gd name="connsiteX177" fmla="*/ 5996309 w 6128435"/>
              <a:gd name="connsiteY177" fmla="*/ 6543961 h 6858000"/>
              <a:gd name="connsiteX178" fmla="*/ 5996048 w 6128435"/>
              <a:gd name="connsiteY178" fmla="*/ 6555444 h 6858000"/>
              <a:gd name="connsiteX179" fmla="*/ 6002524 w 6128435"/>
              <a:gd name="connsiteY179" fmla="*/ 6560188 h 6858000"/>
              <a:gd name="connsiteX180" fmla="*/ 6006823 w 6128435"/>
              <a:gd name="connsiteY180" fmla="*/ 6578546 h 6858000"/>
              <a:gd name="connsiteX181" fmla="*/ 6004510 w 6128435"/>
              <a:gd name="connsiteY181" fmla="*/ 6599256 h 6858000"/>
              <a:gd name="connsiteX182" fmla="*/ 5986207 w 6128435"/>
              <a:gd name="connsiteY182" fmla="*/ 6695855 h 6858000"/>
              <a:gd name="connsiteX183" fmla="*/ 5979428 w 6128435"/>
              <a:gd name="connsiteY183" fmla="*/ 6754678 h 6858000"/>
              <a:gd name="connsiteX184" fmla="*/ 5983398 w 6128435"/>
              <a:gd name="connsiteY184" fmla="*/ 6778641 h 6858000"/>
              <a:gd name="connsiteX185" fmla="*/ 5984543 w 6128435"/>
              <a:gd name="connsiteY185" fmla="*/ 6811016 h 6858000"/>
              <a:gd name="connsiteX186" fmla="*/ 5981802 w 6128435"/>
              <a:gd name="connsiteY186" fmla="*/ 6838578 h 6858000"/>
              <a:gd name="connsiteX187" fmla="*/ 5979671 w 6128435"/>
              <a:gd name="connsiteY187" fmla="*/ 6858000 h 6858000"/>
              <a:gd name="connsiteX188" fmla="*/ 0 w 6128435"/>
              <a:gd name="connsiteY188" fmla="*/ 6858000 h 6858000"/>
              <a:gd name="connsiteX189" fmla="*/ 0 w 6128435"/>
              <a:gd name="connsiteY18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17114 w 6128435"/>
              <a:gd name="connsiteY112" fmla="*/ 4213096 h 6858000"/>
              <a:gd name="connsiteX113" fmla="*/ 5921153 w 6128435"/>
              <a:gd name="connsiteY113" fmla="*/ 4236222 h 6858000"/>
              <a:gd name="connsiteX114" fmla="*/ 5924233 w 6128435"/>
              <a:gd name="connsiteY114" fmla="*/ 4242060 h 6858000"/>
              <a:gd name="connsiteX115" fmla="*/ 5923742 w 6128435"/>
              <a:gd name="connsiteY115" fmla="*/ 4265435 h 6858000"/>
              <a:gd name="connsiteX116" fmla="*/ 5928910 w 6128435"/>
              <a:gd name="connsiteY116" fmla="*/ 4300973 h 6858000"/>
              <a:gd name="connsiteX117" fmla="*/ 5939320 w 6128435"/>
              <a:gd name="connsiteY117" fmla="*/ 4340435 h 6858000"/>
              <a:gd name="connsiteX118" fmla="*/ 5946705 w 6128435"/>
              <a:gd name="connsiteY118" fmla="*/ 4428051 h 6858000"/>
              <a:gd name="connsiteX119" fmla="*/ 5949261 w 6128435"/>
              <a:gd name="connsiteY119" fmla="*/ 4449185 h 6858000"/>
              <a:gd name="connsiteX120" fmla="*/ 5957504 w 6128435"/>
              <a:gd name="connsiteY120" fmla="*/ 4465911 h 6858000"/>
              <a:gd name="connsiteX121" fmla="*/ 5964689 w 6128435"/>
              <a:gd name="connsiteY121" fmla="*/ 4468532 h 6858000"/>
              <a:gd name="connsiteX122" fmla="*/ 5967062 w 6128435"/>
              <a:gd name="connsiteY122" fmla="*/ 4479923 h 6858000"/>
              <a:gd name="connsiteX123" fmla="*/ 5968960 w 6128435"/>
              <a:gd name="connsiteY123" fmla="*/ 4482655 h 6858000"/>
              <a:gd name="connsiteX124" fmla="*/ 5978567 w 6128435"/>
              <a:gd name="connsiteY124" fmla="*/ 4498605 h 6858000"/>
              <a:gd name="connsiteX125" fmla="*/ 5967676 w 6128435"/>
              <a:gd name="connsiteY125" fmla="*/ 4540140 h 6858000"/>
              <a:gd name="connsiteX126" fmla="*/ 5980106 w 6128435"/>
              <a:gd name="connsiteY126" fmla="*/ 4585087 h 6858000"/>
              <a:gd name="connsiteX127" fmla="*/ 5986918 w 6128435"/>
              <a:gd name="connsiteY127" fmla="*/ 4764836 h 6858000"/>
              <a:gd name="connsiteX128" fmla="*/ 6013516 w 6128435"/>
              <a:gd name="connsiteY128" fmla="*/ 4786619 h 6858000"/>
              <a:gd name="connsiteX129" fmla="*/ 6025404 w 6128435"/>
              <a:gd name="connsiteY129" fmla="*/ 4858148 h 6858000"/>
              <a:gd name="connsiteX130" fmla="*/ 6007749 w 6128435"/>
              <a:gd name="connsiteY130" fmla="*/ 4964715 h 6858000"/>
              <a:gd name="connsiteX131" fmla="*/ 6005269 w 6128435"/>
              <a:gd name="connsiteY131" fmla="*/ 5150567 h 6858000"/>
              <a:gd name="connsiteX132" fmla="*/ 6001127 w 6128435"/>
              <a:gd name="connsiteY132" fmla="*/ 5164609 h 6858000"/>
              <a:gd name="connsiteX133" fmla="*/ 5996647 w 6128435"/>
              <a:gd name="connsiteY133" fmla="*/ 5185640 h 6858000"/>
              <a:gd name="connsiteX134" fmla="*/ 5998514 w 6128435"/>
              <a:gd name="connsiteY134" fmla="*/ 5189673 h 6858000"/>
              <a:gd name="connsiteX135" fmla="*/ 5995970 w 6128435"/>
              <a:gd name="connsiteY135" fmla="*/ 5221547 h 6858000"/>
              <a:gd name="connsiteX136" fmla="*/ 5997218 w 6128435"/>
              <a:gd name="connsiteY136" fmla="*/ 5222031 h 6858000"/>
              <a:gd name="connsiteX137" fmla="*/ 6002116 w 6128435"/>
              <a:gd name="connsiteY137" fmla="*/ 5231223 h 6858000"/>
              <a:gd name="connsiteX138" fmla="*/ 6008541 w 6128435"/>
              <a:gd name="connsiteY138" fmla="*/ 5248680 h 6858000"/>
              <a:gd name="connsiteX139" fmla="*/ 6039260 w 6128435"/>
              <a:gd name="connsiteY139" fmla="*/ 5289518 h 6858000"/>
              <a:gd name="connsiteX140" fmla="*/ 6036748 w 6128435"/>
              <a:gd name="connsiteY140" fmla="*/ 5322752 h 6858000"/>
              <a:gd name="connsiteX141" fmla="*/ 6036943 w 6128435"/>
              <a:gd name="connsiteY141" fmla="*/ 5329480 h 6858000"/>
              <a:gd name="connsiteX142" fmla="*/ 6037236 w 6128435"/>
              <a:gd name="connsiteY142" fmla="*/ 5329634 h 6858000"/>
              <a:gd name="connsiteX143" fmla="*/ 6038019 w 6128435"/>
              <a:gd name="connsiteY143" fmla="*/ 5336764 h 6858000"/>
              <a:gd name="connsiteX144" fmla="*/ 6037298 w 6128435"/>
              <a:gd name="connsiteY144" fmla="*/ 5341753 h 6858000"/>
              <a:gd name="connsiteX145" fmla="*/ 6037677 w 6128435"/>
              <a:gd name="connsiteY145" fmla="*/ 5354807 h 6858000"/>
              <a:gd name="connsiteX146" fmla="*/ 6039728 w 6128435"/>
              <a:gd name="connsiteY146" fmla="*/ 5359416 h 6858000"/>
              <a:gd name="connsiteX147" fmla="*/ 6043311 w 6128435"/>
              <a:gd name="connsiteY147" fmla="*/ 5361407 h 6858000"/>
              <a:gd name="connsiteX148" fmla="*/ 6042954 w 6128435"/>
              <a:gd name="connsiteY148" fmla="*/ 5362576 h 6858000"/>
              <a:gd name="connsiteX149" fmla="*/ 6053435 w 6128435"/>
              <a:gd name="connsiteY149" fmla="*/ 5387547 h 6858000"/>
              <a:gd name="connsiteX150" fmla="*/ 6065933 w 6128435"/>
              <a:gd name="connsiteY150" fmla="*/ 5443002 h 6858000"/>
              <a:gd name="connsiteX151" fmla="*/ 6068640 w 6128435"/>
              <a:gd name="connsiteY151" fmla="*/ 5474503 h 6858000"/>
              <a:gd name="connsiteX152" fmla="*/ 6080922 w 6128435"/>
              <a:gd name="connsiteY152" fmla="*/ 5561070 h 6858000"/>
              <a:gd name="connsiteX153" fmla="*/ 6096949 w 6128435"/>
              <a:gd name="connsiteY153" fmla="*/ 5648179 h 6858000"/>
              <a:gd name="connsiteX154" fmla="*/ 6125703 w 6128435"/>
              <a:gd name="connsiteY154" fmla="*/ 5692894 h 6858000"/>
              <a:gd name="connsiteX155" fmla="*/ 6126670 w 6128435"/>
              <a:gd name="connsiteY155" fmla="*/ 5697882 h 6858000"/>
              <a:gd name="connsiteX156" fmla="*/ 6124061 w 6128435"/>
              <a:gd name="connsiteY156" fmla="*/ 5710294 h 6858000"/>
              <a:gd name="connsiteX157" fmla="*/ 6122213 w 6128435"/>
              <a:gd name="connsiteY157" fmla="*/ 5714762 h 6858000"/>
              <a:gd name="connsiteX158" fmla="*/ 6121353 w 6128435"/>
              <a:gd name="connsiteY158" fmla="*/ 5721725 h 6858000"/>
              <a:gd name="connsiteX159" fmla="*/ 6121607 w 6128435"/>
              <a:gd name="connsiteY159" fmla="*/ 5721959 h 6858000"/>
              <a:gd name="connsiteX160" fmla="*/ 6120262 w 6128435"/>
              <a:gd name="connsiteY160" fmla="*/ 5728358 h 6858000"/>
              <a:gd name="connsiteX161" fmla="*/ 6110194 w 6128435"/>
              <a:gd name="connsiteY161" fmla="*/ 5758853 h 6858000"/>
              <a:gd name="connsiteX162" fmla="*/ 6127519 w 6128435"/>
              <a:gd name="connsiteY162" fmla="*/ 5865775 h 6858000"/>
              <a:gd name="connsiteX163" fmla="*/ 6128435 w 6128435"/>
              <a:gd name="connsiteY163" fmla="*/ 5870164 h 6858000"/>
              <a:gd name="connsiteX164" fmla="*/ 6119217 w 6128435"/>
              <a:gd name="connsiteY164" fmla="*/ 5888542 h 6858000"/>
              <a:gd name="connsiteX165" fmla="*/ 6115966 w 6128435"/>
              <a:gd name="connsiteY165" fmla="*/ 5898387 h 6858000"/>
              <a:gd name="connsiteX166" fmla="*/ 6111924 w 6128435"/>
              <a:gd name="connsiteY166" fmla="*/ 5900444 h 6858000"/>
              <a:gd name="connsiteX167" fmla="*/ 6108716 w 6128435"/>
              <a:gd name="connsiteY167" fmla="*/ 5915345 h 6858000"/>
              <a:gd name="connsiteX168" fmla="*/ 6109524 w 6128435"/>
              <a:gd name="connsiteY168" fmla="*/ 5917328 h 6858000"/>
              <a:gd name="connsiteX169" fmla="*/ 6102493 w 6128435"/>
              <a:gd name="connsiteY169" fmla="*/ 5928602 h 6858000"/>
              <a:gd name="connsiteX170" fmla="*/ 6056863 w 6128435"/>
              <a:gd name="connsiteY170" fmla="*/ 6000643 h 6858000"/>
              <a:gd name="connsiteX171" fmla="*/ 6045436 w 6128435"/>
              <a:gd name="connsiteY171" fmla="*/ 6124480 h 6858000"/>
              <a:gd name="connsiteX172" fmla="*/ 6030489 w 6128435"/>
              <a:gd name="connsiteY172" fmla="*/ 6317666 h 6858000"/>
              <a:gd name="connsiteX173" fmla="*/ 6007492 w 6128435"/>
              <a:gd name="connsiteY173" fmla="*/ 6440818 h 6858000"/>
              <a:gd name="connsiteX174" fmla="*/ 6009467 w 6128435"/>
              <a:gd name="connsiteY174" fmla="*/ 6487076 h 6858000"/>
              <a:gd name="connsiteX175" fmla="*/ 5995064 w 6128435"/>
              <a:gd name="connsiteY175" fmla="*/ 6540791 h 6858000"/>
              <a:gd name="connsiteX176" fmla="*/ 5996309 w 6128435"/>
              <a:gd name="connsiteY176" fmla="*/ 6543961 h 6858000"/>
              <a:gd name="connsiteX177" fmla="*/ 5996048 w 6128435"/>
              <a:gd name="connsiteY177" fmla="*/ 6555444 h 6858000"/>
              <a:gd name="connsiteX178" fmla="*/ 6002524 w 6128435"/>
              <a:gd name="connsiteY178" fmla="*/ 6560188 h 6858000"/>
              <a:gd name="connsiteX179" fmla="*/ 6006823 w 6128435"/>
              <a:gd name="connsiteY179" fmla="*/ 6578546 h 6858000"/>
              <a:gd name="connsiteX180" fmla="*/ 6004510 w 6128435"/>
              <a:gd name="connsiteY180" fmla="*/ 6599256 h 6858000"/>
              <a:gd name="connsiteX181" fmla="*/ 5986207 w 6128435"/>
              <a:gd name="connsiteY181" fmla="*/ 6695855 h 6858000"/>
              <a:gd name="connsiteX182" fmla="*/ 5979428 w 6128435"/>
              <a:gd name="connsiteY182" fmla="*/ 6754678 h 6858000"/>
              <a:gd name="connsiteX183" fmla="*/ 5983398 w 6128435"/>
              <a:gd name="connsiteY183" fmla="*/ 6778641 h 6858000"/>
              <a:gd name="connsiteX184" fmla="*/ 5984543 w 6128435"/>
              <a:gd name="connsiteY184" fmla="*/ 6811016 h 6858000"/>
              <a:gd name="connsiteX185" fmla="*/ 5981802 w 6128435"/>
              <a:gd name="connsiteY185" fmla="*/ 6838578 h 6858000"/>
              <a:gd name="connsiteX186" fmla="*/ 5979671 w 6128435"/>
              <a:gd name="connsiteY186" fmla="*/ 6858000 h 6858000"/>
              <a:gd name="connsiteX187" fmla="*/ 0 w 6128435"/>
              <a:gd name="connsiteY187" fmla="*/ 6858000 h 6858000"/>
              <a:gd name="connsiteX188" fmla="*/ 0 w 6128435"/>
              <a:gd name="connsiteY18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3742 w 6128435"/>
              <a:gd name="connsiteY114" fmla="*/ 4265435 h 6858000"/>
              <a:gd name="connsiteX115" fmla="*/ 5928910 w 6128435"/>
              <a:gd name="connsiteY115" fmla="*/ 4300973 h 6858000"/>
              <a:gd name="connsiteX116" fmla="*/ 5939320 w 6128435"/>
              <a:gd name="connsiteY116" fmla="*/ 4340435 h 6858000"/>
              <a:gd name="connsiteX117" fmla="*/ 5946705 w 6128435"/>
              <a:gd name="connsiteY117" fmla="*/ 4428051 h 6858000"/>
              <a:gd name="connsiteX118" fmla="*/ 5949261 w 6128435"/>
              <a:gd name="connsiteY118" fmla="*/ 4449185 h 6858000"/>
              <a:gd name="connsiteX119" fmla="*/ 5957504 w 6128435"/>
              <a:gd name="connsiteY119" fmla="*/ 4465911 h 6858000"/>
              <a:gd name="connsiteX120" fmla="*/ 5964689 w 6128435"/>
              <a:gd name="connsiteY120" fmla="*/ 4468532 h 6858000"/>
              <a:gd name="connsiteX121" fmla="*/ 5967062 w 6128435"/>
              <a:gd name="connsiteY121" fmla="*/ 4479923 h 6858000"/>
              <a:gd name="connsiteX122" fmla="*/ 5968960 w 6128435"/>
              <a:gd name="connsiteY122" fmla="*/ 4482655 h 6858000"/>
              <a:gd name="connsiteX123" fmla="*/ 5978567 w 6128435"/>
              <a:gd name="connsiteY123" fmla="*/ 4498605 h 6858000"/>
              <a:gd name="connsiteX124" fmla="*/ 5967676 w 6128435"/>
              <a:gd name="connsiteY124" fmla="*/ 4540140 h 6858000"/>
              <a:gd name="connsiteX125" fmla="*/ 5980106 w 6128435"/>
              <a:gd name="connsiteY125" fmla="*/ 4585087 h 6858000"/>
              <a:gd name="connsiteX126" fmla="*/ 5986918 w 6128435"/>
              <a:gd name="connsiteY126" fmla="*/ 4764836 h 6858000"/>
              <a:gd name="connsiteX127" fmla="*/ 6013516 w 6128435"/>
              <a:gd name="connsiteY127" fmla="*/ 4786619 h 6858000"/>
              <a:gd name="connsiteX128" fmla="*/ 6025404 w 6128435"/>
              <a:gd name="connsiteY128" fmla="*/ 4858148 h 6858000"/>
              <a:gd name="connsiteX129" fmla="*/ 6007749 w 6128435"/>
              <a:gd name="connsiteY129" fmla="*/ 4964715 h 6858000"/>
              <a:gd name="connsiteX130" fmla="*/ 6005269 w 6128435"/>
              <a:gd name="connsiteY130" fmla="*/ 5150567 h 6858000"/>
              <a:gd name="connsiteX131" fmla="*/ 6001127 w 6128435"/>
              <a:gd name="connsiteY131" fmla="*/ 5164609 h 6858000"/>
              <a:gd name="connsiteX132" fmla="*/ 5996647 w 6128435"/>
              <a:gd name="connsiteY132" fmla="*/ 5185640 h 6858000"/>
              <a:gd name="connsiteX133" fmla="*/ 5998514 w 6128435"/>
              <a:gd name="connsiteY133" fmla="*/ 5189673 h 6858000"/>
              <a:gd name="connsiteX134" fmla="*/ 5995970 w 6128435"/>
              <a:gd name="connsiteY134" fmla="*/ 5221547 h 6858000"/>
              <a:gd name="connsiteX135" fmla="*/ 5997218 w 6128435"/>
              <a:gd name="connsiteY135" fmla="*/ 5222031 h 6858000"/>
              <a:gd name="connsiteX136" fmla="*/ 6002116 w 6128435"/>
              <a:gd name="connsiteY136" fmla="*/ 5231223 h 6858000"/>
              <a:gd name="connsiteX137" fmla="*/ 6008541 w 6128435"/>
              <a:gd name="connsiteY137" fmla="*/ 5248680 h 6858000"/>
              <a:gd name="connsiteX138" fmla="*/ 6039260 w 6128435"/>
              <a:gd name="connsiteY138" fmla="*/ 5289518 h 6858000"/>
              <a:gd name="connsiteX139" fmla="*/ 6036748 w 6128435"/>
              <a:gd name="connsiteY139" fmla="*/ 5322752 h 6858000"/>
              <a:gd name="connsiteX140" fmla="*/ 6036943 w 6128435"/>
              <a:gd name="connsiteY140" fmla="*/ 5329480 h 6858000"/>
              <a:gd name="connsiteX141" fmla="*/ 6037236 w 6128435"/>
              <a:gd name="connsiteY141" fmla="*/ 5329634 h 6858000"/>
              <a:gd name="connsiteX142" fmla="*/ 6038019 w 6128435"/>
              <a:gd name="connsiteY142" fmla="*/ 5336764 h 6858000"/>
              <a:gd name="connsiteX143" fmla="*/ 6037298 w 6128435"/>
              <a:gd name="connsiteY143" fmla="*/ 5341753 h 6858000"/>
              <a:gd name="connsiteX144" fmla="*/ 6037677 w 6128435"/>
              <a:gd name="connsiteY144" fmla="*/ 5354807 h 6858000"/>
              <a:gd name="connsiteX145" fmla="*/ 6039728 w 6128435"/>
              <a:gd name="connsiteY145" fmla="*/ 5359416 h 6858000"/>
              <a:gd name="connsiteX146" fmla="*/ 6043311 w 6128435"/>
              <a:gd name="connsiteY146" fmla="*/ 5361407 h 6858000"/>
              <a:gd name="connsiteX147" fmla="*/ 6042954 w 6128435"/>
              <a:gd name="connsiteY147" fmla="*/ 5362576 h 6858000"/>
              <a:gd name="connsiteX148" fmla="*/ 6053435 w 6128435"/>
              <a:gd name="connsiteY148" fmla="*/ 5387547 h 6858000"/>
              <a:gd name="connsiteX149" fmla="*/ 6065933 w 6128435"/>
              <a:gd name="connsiteY149" fmla="*/ 5443002 h 6858000"/>
              <a:gd name="connsiteX150" fmla="*/ 6068640 w 6128435"/>
              <a:gd name="connsiteY150" fmla="*/ 5474503 h 6858000"/>
              <a:gd name="connsiteX151" fmla="*/ 6080922 w 6128435"/>
              <a:gd name="connsiteY151" fmla="*/ 5561070 h 6858000"/>
              <a:gd name="connsiteX152" fmla="*/ 6096949 w 6128435"/>
              <a:gd name="connsiteY152" fmla="*/ 5648179 h 6858000"/>
              <a:gd name="connsiteX153" fmla="*/ 6125703 w 6128435"/>
              <a:gd name="connsiteY153" fmla="*/ 5692894 h 6858000"/>
              <a:gd name="connsiteX154" fmla="*/ 6126670 w 6128435"/>
              <a:gd name="connsiteY154" fmla="*/ 5697882 h 6858000"/>
              <a:gd name="connsiteX155" fmla="*/ 6124061 w 6128435"/>
              <a:gd name="connsiteY155" fmla="*/ 5710294 h 6858000"/>
              <a:gd name="connsiteX156" fmla="*/ 6122213 w 6128435"/>
              <a:gd name="connsiteY156" fmla="*/ 5714762 h 6858000"/>
              <a:gd name="connsiteX157" fmla="*/ 6121353 w 6128435"/>
              <a:gd name="connsiteY157" fmla="*/ 5721725 h 6858000"/>
              <a:gd name="connsiteX158" fmla="*/ 6121607 w 6128435"/>
              <a:gd name="connsiteY158" fmla="*/ 5721959 h 6858000"/>
              <a:gd name="connsiteX159" fmla="*/ 6120262 w 6128435"/>
              <a:gd name="connsiteY159" fmla="*/ 5728358 h 6858000"/>
              <a:gd name="connsiteX160" fmla="*/ 6110194 w 6128435"/>
              <a:gd name="connsiteY160" fmla="*/ 5758853 h 6858000"/>
              <a:gd name="connsiteX161" fmla="*/ 6127519 w 6128435"/>
              <a:gd name="connsiteY161" fmla="*/ 5865775 h 6858000"/>
              <a:gd name="connsiteX162" fmla="*/ 6128435 w 6128435"/>
              <a:gd name="connsiteY162" fmla="*/ 5870164 h 6858000"/>
              <a:gd name="connsiteX163" fmla="*/ 6119217 w 6128435"/>
              <a:gd name="connsiteY163" fmla="*/ 5888542 h 6858000"/>
              <a:gd name="connsiteX164" fmla="*/ 6115966 w 6128435"/>
              <a:gd name="connsiteY164" fmla="*/ 5898387 h 6858000"/>
              <a:gd name="connsiteX165" fmla="*/ 6111924 w 6128435"/>
              <a:gd name="connsiteY165" fmla="*/ 5900444 h 6858000"/>
              <a:gd name="connsiteX166" fmla="*/ 6108716 w 6128435"/>
              <a:gd name="connsiteY166" fmla="*/ 5915345 h 6858000"/>
              <a:gd name="connsiteX167" fmla="*/ 6109524 w 6128435"/>
              <a:gd name="connsiteY167" fmla="*/ 5917328 h 6858000"/>
              <a:gd name="connsiteX168" fmla="*/ 6102493 w 6128435"/>
              <a:gd name="connsiteY168" fmla="*/ 5928602 h 6858000"/>
              <a:gd name="connsiteX169" fmla="*/ 6056863 w 6128435"/>
              <a:gd name="connsiteY169" fmla="*/ 6000643 h 6858000"/>
              <a:gd name="connsiteX170" fmla="*/ 6045436 w 6128435"/>
              <a:gd name="connsiteY170" fmla="*/ 6124480 h 6858000"/>
              <a:gd name="connsiteX171" fmla="*/ 6030489 w 6128435"/>
              <a:gd name="connsiteY171" fmla="*/ 6317666 h 6858000"/>
              <a:gd name="connsiteX172" fmla="*/ 6007492 w 6128435"/>
              <a:gd name="connsiteY172" fmla="*/ 6440818 h 6858000"/>
              <a:gd name="connsiteX173" fmla="*/ 6009467 w 6128435"/>
              <a:gd name="connsiteY173" fmla="*/ 6487076 h 6858000"/>
              <a:gd name="connsiteX174" fmla="*/ 5995064 w 6128435"/>
              <a:gd name="connsiteY174" fmla="*/ 6540791 h 6858000"/>
              <a:gd name="connsiteX175" fmla="*/ 5996309 w 6128435"/>
              <a:gd name="connsiteY175" fmla="*/ 6543961 h 6858000"/>
              <a:gd name="connsiteX176" fmla="*/ 5996048 w 6128435"/>
              <a:gd name="connsiteY176" fmla="*/ 6555444 h 6858000"/>
              <a:gd name="connsiteX177" fmla="*/ 6002524 w 6128435"/>
              <a:gd name="connsiteY177" fmla="*/ 6560188 h 6858000"/>
              <a:gd name="connsiteX178" fmla="*/ 6006823 w 6128435"/>
              <a:gd name="connsiteY178" fmla="*/ 6578546 h 6858000"/>
              <a:gd name="connsiteX179" fmla="*/ 6004510 w 6128435"/>
              <a:gd name="connsiteY179" fmla="*/ 6599256 h 6858000"/>
              <a:gd name="connsiteX180" fmla="*/ 5986207 w 6128435"/>
              <a:gd name="connsiteY180" fmla="*/ 6695855 h 6858000"/>
              <a:gd name="connsiteX181" fmla="*/ 5979428 w 6128435"/>
              <a:gd name="connsiteY181" fmla="*/ 6754678 h 6858000"/>
              <a:gd name="connsiteX182" fmla="*/ 5983398 w 6128435"/>
              <a:gd name="connsiteY182" fmla="*/ 6778641 h 6858000"/>
              <a:gd name="connsiteX183" fmla="*/ 5984543 w 6128435"/>
              <a:gd name="connsiteY183" fmla="*/ 6811016 h 6858000"/>
              <a:gd name="connsiteX184" fmla="*/ 5981802 w 6128435"/>
              <a:gd name="connsiteY184" fmla="*/ 6838578 h 6858000"/>
              <a:gd name="connsiteX185" fmla="*/ 5979671 w 6128435"/>
              <a:gd name="connsiteY185" fmla="*/ 6858000 h 6858000"/>
              <a:gd name="connsiteX186" fmla="*/ 0 w 6128435"/>
              <a:gd name="connsiteY186" fmla="*/ 6858000 h 6858000"/>
              <a:gd name="connsiteX187" fmla="*/ 0 w 6128435"/>
              <a:gd name="connsiteY18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86918 w 6128435"/>
              <a:gd name="connsiteY125" fmla="*/ 4764836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98138 w 6128435"/>
              <a:gd name="connsiteY125" fmla="*/ 4697518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80106 w 6128435"/>
              <a:gd name="connsiteY123" fmla="*/ 4585087 h 6858000"/>
              <a:gd name="connsiteX124" fmla="*/ 5998138 w 6128435"/>
              <a:gd name="connsiteY124" fmla="*/ 4697518 h 6858000"/>
              <a:gd name="connsiteX125" fmla="*/ 6013516 w 6128435"/>
              <a:gd name="connsiteY125" fmla="*/ 4786619 h 6858000"/>
              <a:gd name="connsiteX126" fmla="*/ 6025404 w 6128435"/>
              <a:gd name="connsiteY126" fmla="*/ 4858148 h 6858000"/>
              <a:gd name="connsiteX127" fmla="*/ 6007749 w 6128435"/>
              <a:gd name="connsiteY127" fmla="*/ 4964715 h 6858000"/>
              <a:gd name="connsiteX128" fmla="*/ 6005269 w 6128435"/>
              <a:gd name="connsiteY128" fmla="*/ 5150567 h 6858000"/>
              <a:gd name="connsiteX129" fmla="*/ 6001127 w 6128435"/>
              <a:gd name="connsiteY129" fmla="*/ 5164609 h 6858000"/>
              <a:gd name="connsiteX130" fmla="*/ 5996647 w 6128435"/>
              <a:gd name="connsiteY130" fmla="*/ 5185640 h 6858000"/>
              <a:gd name="connsiteX131" fmla="*/ 5998514 w 6128435"/>
              <a:gd name="connsiteY131" fmla="*/ 5189673 h 6858000"/>
              <a:gd name="connsiteX132" fmla="*/ 5995970 w 6128435"/>
              <a:gd name="connsiteY132" fmla="*/ 5221547 h 6858000"/>
              <a:gd name="connsiteX133" fmla="*/ 5997218 w 6128435"/>
              <a:gd name="connsiteY133" fmla="*/ 5222031 h 6858000"/>
              <a:gd name="connsiteX134" fmla="*/ 6002116 w 6128435"/>
              <a:gd name="connsiteY134" fmla="*/ 5231223 h 6858000"/>
              <a:gd name="connsiteX135" fmla="*/ 6008541 w 6128435"/>
              <a:gd name="connsiteY135" fmla="*/ 5248680 h 6858000"/>
              <a:gd name="connsiteX136" fmla="*/ 6039260 w 6128435"/>
              <a:gd name="connsiteY136" fmla="*/ 5289518 h 6858000"/>
              <a:gd name="connsiteX137" fmla="*/ 6036748 w 6128435"/>
              <a:gd name="connsiteY137" fmla="*/ 5322752 h 6858000"/>
              <a:gd name="connsiteX138" fmla="*/ 6036943 w 6128435"/>
              <a:gd name="connsiteY138" fmla="*/ 5329480 h 6858000"/>
              <a:gd name="connsiteX139" fmla="*/ 6037236 w 6128435"/>
              <a:gd name="connsiteY139" fmla="*/ 5329634 h 6858000"/>
              <a:gd name="connsiteX140" fmla="*/ 6038019 w 6128435"/>
              <a:gd name="connsiteY140" fmla="*/ 5336764 h 6858000"/>
              <a:gd name="connsiteX141" fmla="*/ 6037298 w 6128435"/>
              <a:gd name="connsiteY141" fmla="*/ 5341753 h 6858000"/>
              <a:gd name="connsiteX142" fmla="*/ 6037677 w 6128435"/>
              <a:gd name="connsiteY142" fmla="*/ 5354807 h 6858000"/>
              <a:gd name="connsiteX143" fmla="*/ 6039728 w 6128435"/>
              <a:gd name="connsiteY143" fmla="*/ 5359416 h 6858000"/>
              <a:gd name="connsiteX144" fmla="*/ 6043311 w 6128435"/>
              <a:gd name="connsiteY144" fmla="*/ 5361407 h 6858000"/>
              <a:gd name="connsiteX145" fmla="*/ 6042954 w 6128435"/>
              <a:gd name="connsiteY145" fmla="*/ 5362576 h 6858000"/>
              <a:gd name="connsiteX146" fmla="*/ 6053435 w 6128435"/>
              <a:gd name="connsiteY146" fmla="*/ 5387547 h 6858000"/>
              <a:gd name="connsiteX147" fmla="*/ 6065933 w 6128435"/>
              <a:gd name="connsiteY147" fmla="*/ 5443002 h 6858000"/>
              <a:gd name="connsiteX148" fmla="*/ 6068640 w 6128435"/>
              <a:gd name="connsiteY148" fmla="*/ 5474503 h 6858000"/>
              <a:gd name="connsiteX149" fmla="*/ 6080922 w 6128435"/>
              <a:gd name="connsiteY149" fmla="*/ 5561070 h 6858000"/>
              <a:gd name="connsiteX150" fmla="*/ 6096949 w 6128435"/>
              <a:gd name="connsiteY150" fmla="*/ 5648179 h 6858000"/>
              <a:gd name="connsiteX151" fmla="*/ 6125703 w 6128435"/>
              <a:gd name="connsiteY151" fmla="*/ 5692894 h 6858000"/>
              <a:gd name="connsiteX152" fmla="*/ 6126670 w 6128435"/>
              <a:gd name="connsiteY152" fmla="*/ 5697882 h 6858000"/>
              <a:gd name="connsiteX153" fmla="*/ 6124061 w 6128435"/>
              <a:gd name="connsiteY153" fmla="*/ 5710294 h 6858000"/>
              <a:gd name="connsiteX154" fmla="*/ 6122213 w 6128435"/>
              <a:gd name="connsiteY154" fmla="*/ 5714762 h 6858000"/>
              <a:gd name="connsiteX155" fmla="*/ 6121353 w 6128435"/>
              <a:gd name="connsiteY155" fmla="*/ 5721725 h 6858000"/>
              <a:gd name="connsiteX156" fmla="*/ 6121607 w 6128435"/>
              <a:gd name="connsiteY156" fmla="*/ 5721959 h 6858000"/>
              <a:gd name="connsiteX157" fmla="*/ 6120262 w 6128435"/>
              <a:gd name="connsiteY157" fmla="*/ 5728358 h 6858000"/>
              <a:gd name="connsiteX158" fmla="*/ 6110194 w 6128435"/>
              <a:gd name="connsiteY158" fmla="*/ 5758853 h 6858000"/>
              <a:gd name="connsiteX159" fmla="*/ 6127519 w 6128435"/>
              <a:gd name="connsiteY159" fmla="*/ 5865775 h 6858000"/>
              <a:gd name="connsiteX160" fmla="*/ 6128435 w 6128435"/>
              <a:gd name="connsiteY160" fmla="*/ 5870164 h 6858000"/>
              <a:gd name="connsiteX161" fmla="*/ 6119217 w 6128435"/>
              <a:gd name="connsiteY161" fmla="*/ 5888542 h 6858000"/>
              <a:gd name="connsiteX162" fmla="*/ 6115966 w 6128435"/>
              <a:gd name="connsiteY162" fmla="*/ 5898387 h 6858000"/>
              <a:gd name="connsiteX163" fmla="*/ 6111924 w 6128435"/>
              <a:gd name="connsiteY163" fmla="*/ 5900444 h 6858000"/>
              <a:gd name="connsiteX164" fmla="*/ 6108716 w 6128435"/>
              <a:gd name="connsiteY164" fmla="*/ 5915345 h 6858000"/>
              <a:gd name="connsiteX165" fmla="*/ 6109524 w 6128435"/>
              <a:gd name="connsiteY165" fmla="*/ 5917328 h 6858000"/>
              <a:gd name="connsiteX166" fmla="*/ 6102493 w 6128435"/>
              <a:gd name="connsiteY166" fmla="*/ 5928602 h 6858000"/>
              <a:gd name="connsiteX167" fmla="*/ 6056863 w 6128435"/>
              <a:gd name="connsiteY167" fmla="*/ 6000643 h 6858000"/>
              <a:gd name="connsiteX168" fmla="*/ 6045436 w 6128435"/>
              <a:gd name="connsiteY168" fmla="*/ 6124480 h 6858000"/>
              <a:gd name="connsiteX169" fmla="*/ 6030489 w 6128435"/>
              <a:gd name="connsiteY169" fmla="*/ 6317666 h 6858000"/>
              <a:gd name="connsiteX170" fmla="*/ 6007492 w 6128435"/>
              <a:gd name="connsiteY170" fmla="*/ 6440818 h 6858000"/>
              <a:gd name="connsiteX171" fmla="*/ 6009467 w 6128435"/>
              <a:gd name="connsiteY171" fmla="*/ 6487076 h 6858000"/>
              <a:gd name="connsiteX172" fmla="*/ 5995064 w 6128435"/>
              <a:gd name="connsiteY172" fmla="*/ 6540791 h 6858000"/>
              <a:gd name="connsiteX173" fmla="*/ 5996309 w 6128435"/>
              <a:gd name="connsiteY173" fmla="*/ 6543961 h 6858000"/>
              <a:gd name="connsiteX174" fmla="*/ 5996048 w 6128435"/>
              <a:gd name="connsiteY174" fmla="*/ 6555444 h 6858000"/>
              <a:gd name="connsiteX175" fmla="*/ 6002524 w 6128435"/>
              <a:gd name="connsiteY175" fmla="*/ 6560188 h 6858000"/>
              <a:gd name="connsiteX176" fmla="*/ 6006823 w 6128435"/>
              <a:gd name="connsiteY176" fmla="*/ 6578546 h 6858000"/>
              <a:gd name="connsiteX177" fmla="*/ 6004510 w 6128435"/>
              <a:gd name="connsiteY177" fmla="*/ 6599256 h 6858000"/>
              <a:gd name="connsiteX178" fmla="*/ 5986207 w 6128435"/>
              <a:gd name="connsiteY178" fmla="*/ 6695855 h 6858000"/>
              <a:gd name="connsiteX179" fmla="*/ 5979428 w 6128435"/>
              <a:gd name="connsiteY179" fmla="*/ 6754678 h 6858000"/>
              <a:gd name="connsiteX180" fmla="*/ 5983398 w 6128435"/>
              <a:gd name="connsiteY180" fmla="*/ 6778641 h 6858000"/>
              <a:gd name="connsiteX181" fmla="*/ 5984543 w 6128435"/>
              <a:gd name="connsiteY181" fmla="*/ 6811016 h 6858000"/>
              <a:gd name="connsiteX182" fmla="*/ 5981802 w 6128435"/>
              <a:gd name="connsiteY182" fmla="*/ 6838578 h 6858000"/>
              <a:gd name="connsiteX183" fmla="*/ 5979671 w 6128435"/>
              <a:gd name="connsiteY183" fmla="*/ 6858000 h 6858000"/>
              <a:gd name="connsiteX184" fmla="*/ 0 w 6128435"/>
              <a:gd name="connsiteY184" fmla="*/ 6858000 h 6858000"/>
              <a:gd name="connsiteX185" fmla="*/ 0 w 6128435"/>
              <a:gd name="connsiteY18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52592 w 6128435"/>
              <a:gd name="connsiteY36" fmla="*/ 2092210 h 6858000"/>
              <a:gd name="connsiteX37" fmla="*/ 5264303 w 6128435"/>
              <a:gd name="connsiteY37" fmla="*/ 2225157 h 6858000"/>
              <a:gd name="connsiteX38" fmla="*/ 5254949 w 6128435"/>
              <a:gd name="connsiteY38" fmla="*/ 2236160 h 6858000"/>
              <a:gd name="connsiteX39" fmla="*/ 5250104 w 6128435"/>
              <a:gd name="connsiteY39" fmla="*/ 2249166 h 6858000"/>
              <a:gd name="connsiteX40" fmla="*/ 5251214 w 6128435"/>
              <a:gd name="connsiteY40" fmla="*/ 2250944 h 6858000"/>
              <a:gd name="connsiteX41" fmla="*/ 5250644 w 6128435"/>
              <a:gd name="connsiteY41" fmla="*/ 2266619 h 6858000"/>
              <a:gd name="connsiteX42" fmla="*/ 5247111 w 6128435"/>
              <a:gd name="connsiteY42" fmla="*/ 2269679 h 6858000"/>
              <a:gd name="connsiteX43" fmla="*/ 5245653 w 6128435"/>
              <a:gd name="connsiteY43" fmla="*/ 2280317 h 6858000"/>
              <a:gd name="connsiteX44" fmla="*/ 5239901 w 6128435"/>
              <a:gd name="connsiteY44" fmla="*/ 2300961 h 6858000"/>
              <a:gd name="connsiteX45" fmla="*/ 5241522 w 6128435"/>
              <a:gd name="connsiteY45" fmla="*/ 2305114 h 6858000"/>
              <a:gd name="connsiteX46" fmla="*/ 5237050 w 6128435"/>
              <a:gd name="connsiteY46" fmla="*/ 2336703 h 6858000"/>
              <a:gd name="connsiteX47" fmla="*/ 5238267 w 6128435"/>
              <a:gd name="connsiteY47" fmla="*/ 2337277 h 6858000"/>
              <a:gd name="connsiteX48" fmla="*/ 5242602 w 6128435"/>
              <a:gd name="connsiteY48" fmla="*/ 2346782 h 6858000"/>
              <a:gd name="connsiteX49" fmla="*/ 5247963 w 6128435"/>
              <a:gd name="connsiteY49" fmla="*/ 2364638 h 6858000"/>
              <a:gd name="connsiteX50" fmla="*/ 5276175 w 6128435"/>
              <a:gd name="connsiteY50" fmla="*/ 2407515 h 6858000"/>
              <a:gd name="connsiteX51" fmla="*/ 5271650 w 6128435"/>
              <a:gd name="connsiteY51" fmla="*/ 2440467 h 6858000"/>
              <a:gd name="connsiteX52" fmla="*/ 5271438 w 6128435"/>
              <a:gd name="connsiteY52" fmla="*/ 2447186 h 6858000"/>
              <a:gd name="connsiteX53" fmla="*/ 5271722 w 6128435"/>
              <a:gd name="connsiteY53" fmla="*/ 2447359 h 6858000"/>
              <a:gd name="connsiteX54" fmla="*/ 5272069 w 6128435"/>
              <a:gd name="connsiteY54" fmla="*/ 2454523 h 6858000"/>
              <a:gd name="connsiteX55" fmla="*/ 5271049 w 6128435"/>
              <a:gd name="connsiteY55" fmla="*/ 2459442 h 6858000"/>
              <a:gd name="connsiteX56" fmla="*/ 5270636 w 6128435"/>
              <a:gd name="connsiteY56" fmla="*/ 2472481 h 6858000"/>
              <a:gd name="connsiteX57" fmla="*/ 5272406 w 6128435"/>
              <a:gd name="connsiteY57" fmla="*/ 2477221 h 6858000"/>
              <a:gd name="connsiteX58" fmla="*/ 5307538 w 6128435"/>
              <a:gd name="connsiteY58" fmla="*/ 2514685 h 6858000"/>
              <a:gd name="connsiteX59" fmla="*/ 5337604 w 6128435"/>
              <a:gd name="connsiteY59" fmla="*/ 2597632 h 6858000"/>
              <a:gd name="connsiteX60" fmla="*/ 5407503 w 6128435"/>
              <a:gd name="connsiteY60" fmla="*/ 2786290 h 6858000"/>
              <a:gd name="connsiteX61" fmla="*/ 5407356 w 6128435"/>
              <a:gd name="connsiteY61" fmla="*/ 2787545 h 6858000"/>
              <a:gd name="connsiteX62" fmla="*/ 5411130 w 6128435"/>
              <a:gd name="connsiteY62" fmla="*/ 2788640 h 6858000"/>
              <a:gd name="connsiteX63" fmla="*/ 5416439 w 6128435"/>
              <a:gd name="connsiteY63" fmla="*/ 2805666 h 6858000"/>
              <a:gd name="connsiteX64" fmla="*/ 5416589 w 6128435"/>
              <a:gd name="connsiteY64" fmla="*/ 2810822 h 6858000"/>
              <a:gd name="connsiteX65" fmla="*/ 5418542 w 6128435"/>
              <a:gd name="connsiteY65" fmla="*/ 2817745 h 6858000"/>
              <a:gd name="connsiteX66" fmla="*/ 5418847 w 6128435"/>
              <a:gd name="connsiteY66" fmla="*/ 2817825 h 6858000"/>
              <a:gd name="connsiteX67" fmla="*/ 5423364 w 6128435"/>
              <a:gd name="connsiteY67" fmla="*/ 2858292 h 6858000"/>
              <a:gd name="connsiteX68" fmla="*/ 5479298 w 6128435"/>
              <a:gd name="connsiteY68" fmla="*/ 2947791 h 6858000"/>
              <a:gd name="connsiteX69" fmla="*/ 5481770 w 6128435"/>
              <a:gd name="connsiteY69" fmla="*/ 2951352 h 6858000"/>
              <a:gd name="connsiteX70" fmla="*/ 5481013 w 6128435"/>
              <a:gd name="connsiteY70" fmla="*/ 2973461 h 6858000"/>
              <a:gd name="connsiteX71" fmla="*/ 5482045 w 6128435"/>
              <a:gd name="connsiteY71" fmla="*/ 2984371 h 6858000"/>
              <a:gd name="connsiteX72" fmla="*/ 5479405 w 6128435"/>
              <a:gd name="connsiteY72" fmla="*/ 2988507 h 6858000"/>
              <a:gd name="connsiteX73" fmla="*/ 5482415 w 6128435"/>
              <a:gd name="connsiteY73" fmla="*/ 3004079 h 6858000"/>
              <a:gd name="connsiteX74" fmla="*/ 5483865 w 6128435"/>
              <a:gd name="connsiteY74" fmla="*/ 3005467 h 6858000"/>
              <a:gd name="connsiteX75" fmla="*/ 5482236 w 6128435"/>
              <a:gd name="connsiteY75" fmla="*/ 3019791 h 6858000"/>
              <a:gd name="connsiteX76" fmla="*/ 5475895 w 6128435"/>
              <a:gd name="connsiteY76" fmla="*/ 3033578 h 6858000"/>
              <a:gd name="connsiteX77" fmla="*/ 5477595 w 6128435"/>
              <a:gd name="connsiteY77" fmla="*/ 3250534 h 6858000"/>
              <a:gd name="connsiteX78" fmla="*/ 5532836 w 6128435"/>
              <a:gd name="connsiteY78" fmla="*/ 3353840 h 6858000"/>
              <a:gd name="connsiteX79" fmla="*/ 5561229 w 6128435"/>
              <a:gd name="connsiteY79" fmla="*/ 3395784 h 6858000"/>
              <a:gd name="connsiteX80" fmla="*/ 5589758 w 6128435"/>
              <a:gd name="connsiteY80" fmla="*/ 3506453 h 6858000"/>
              <a:gd name="connsiteX81" fmla="*/ 5596144 w 6128435"/>
              <a:gd name="connsiteY81" fmla="*/ 3534624 h 6858000"/>
              <a:gd name="connsiteX82" fmla="*/ 5597750 w 6128435"/>
              <a:gd name="connsiteY82" fmla="*/ 3534129 h 6858000"/>
              <a:gd name="connsiteX83" fmla="*/ 5599700 w 6128435"/>
              <a:gd name="connsiteY83" fmla="*/ 3547221 h 6858000"/>
              <a:gd name="connsiteX84" fmla="*/ 5615031 w 6128435"/>
              <a:gd name="connsiteY84" fmla="*/ 3557482 h 6858000"/>
              <a:gd name="connsiteX85" fmla="*/ 5618377 w 6128435"/>
              <a:gd name="connsiteY85" fmla="*/ 3588431 h 6858000"/>
              <a:gd name="connsiteX86" fmla="*/ 5612155 w 6128435"/>
              <a:gd name="connsiteY86" fmla="*/ 3589869 h 6858000"/>
              <a:gd name="connsiteX87" fmla="*/ 5620843 w 6128435"/>
              <a:gd name="connsiteY87" fmla="*/ 3606745 h 6858000"/>
              <a:gd name="connsiteX88" fmla="*/ 5655472 w 6128435"/>
              <a:gd name="connsiteY88" fmla="*/ 3678877 h 6858000"/>
              <a:gd name="connsiteX89" fmla="*/ 5680448 w 6128435"/>
              <a:gd name="connsiteY89" fmla="*/ 3717760 h 6858000"/>
              <a:gd name="connsiteX90" fmla="*/ 5683015 w 6128435"/>
              <a:gd name="connsiteY90" fmla="*/ 3762025 h 6858000"/>
              <a:gd name="connsiteX91" fmla="*/ 5696643 w 6128435"/>
              <a:gd name="connsiteY91" fmla="*/ 3773888 h 6858000"/>
              <a:gd name="connsiteX92" fmla="*/ 5699203 w 6128435"/>
              <a:gd name="connsiteY92" fmla="*/ 3775823 h 6858000"/>
              <a:gd name="connsiteX93" fmla="*/ 5704824 w 6128435"/>
              <a:gd name="connsiteY93" fmla="*/ 3785966 h 6858000"/>
              <a:gd name="connsiteX94" fmla="*/ 5712204 w 6128435"/>
              <a:gd name="connsiteY94" fmla="*/ 3785830 h 6858000"/>
              <a:gd name="connsiteX95" fmla="*/ 5724816 w 6128435"/>
              <a:gd name="connsiteY95" fmla="*/ 3798949 h 6858000"/>
              <a:gd name="connsiteX96" fmla="*/ 5733539 w 6128435"/>
              <a:gd name="connsiteY96" fmla="*/ 3818457 h 6858000"/>
              <a:gd name="connsiteX97" fmla="*/ 5768491 w 6128435"/>
              <a:gd name="connsiteY97" fmla="*/ 3914399 h 6858000"/>
              <a:gd name="connsiteX98" fmla="*/ 5793123 w 6128435"/>
              <a:gd name="connsiteY98" fmla="*/ 3969952 h 6858000"/>
              <a:gd name="connsiteX99" fmla="*/ 5808321 w 6128435"/>
              <a:gd name="connsiteY99" fmla="*/ 3988153 h 6858000"/>
              <a:gd name="connsiteX100" fmla="*/ 5825621 w 6128435"/>
              <a:gd name="connsiteY100" fmla="*/ 4015525 h 6858000"/>
              <a:gd name="connsiteX101" fmla="*/ 5860672 w 6128435"/>
              <a:gd name="connsiteY101" fmla="*/ 4061579 h 6858000"/>
              <a:gd name="connsiteX102" fmla="*/ 5872173 w 6128435"/>
              <a:gd name="connsiteY102" fmla="*/ 4088497 h 6858000"/>
              <a:gd name="connsiteX103" fmla="*/ 5883705 w 6128435"/>
              <a:gd name="connsiteY103" fmla="*/ 4101899 h 6858000"/>
              <a:gd name="connsiteX104" fmla="*/ 5885314 w 6128435"/>
              <a:gd name="connsiteY104" fmla="*/ 4108387 h 6858000"/>
              <a:gd name="connsiteX105" fmla="*/ 5894095 w 6128435"/>
              <a:gd name="connsiteY105" fmla="*/ 4128857 h 6858000"/>
              <a:gd name="connsiteX106" fmla="*/ 5898339 w 6128435"/>
              <a:gd name="connsiteY106" fmla="*/ 4140800 h 6858000"/>
              <a:gd name="connsiteX107" fmla="*/ 5899734 w 6128435"/>
              <a:gd name="connsiteY107" fmla="*/ 4145632 h 6858000"/>
              <a:gd name="connsiteX108" fmla="*/ 5897098 w 6128435"/>
              <a:gd name="connsiteY108" fmla="*/ 4157819 h 6858000"/>
              <a:gd name="connsiteX109" fmla="*/ 5903513 w 6128435"/>
              <a:gd name="connsiteY109" fmla="*/ 4187661 h 6858000"/>
              <a:gd name="connsiteX110" fmla="*/ 5917114 w 6128435"/>
              <a:gd name="connsiteY110" fmla="*/ 4213096 h 6858000"/>
              <a:gd name="connsiteX111" fmla="*/ 5921153 w 6128435"/>
              <a:gd name="connsiteY111" fmla="*/ 4236222 h 6858000"/>
              <a:gd name="connsiteX112" fmla="*/ 5924233 w 6128435"/>
              <a:gd name="connsiteY112" fmla="*/ 4242060 h 6858000"/>
              <a:gd name="connsiteX113" fmla="*/ 5928910 w 6128435"/>
              <a:gd name="connsiteY113" fmla="*/ 4300973 h 6858000"/>
              <a:gd name="connsiteX114" fmla="*/ 5939320 w 6128435"/>
              <a:gd name="connsiteY114" fmla="*/ 4340435 h 6858000"/>
              <a:gd name="connsiteX115" fmla="*/ 5946705 w 6128435"/>
              <a:gd name="connsiteY115" fmla="*/ 4428051 h 6858000"/>
              <a:gd name="connsiteX116" fmla="*/ 5949261 w 6128435"/>
              <a:gd name="connsiteY116" fmla="*/ 4449185 h 6858000"/>
              <a:gd name="connsiteX117" fmla="*/ 5957504 w 6128435"/>
              <a:gd name="connsiteY117" fmla="*/ 4465911 h 6858000"/>
              <a:gd name="connsiteX118" fmla="*/ 5964689 w 6128435"/>
              <a:gd name="connsiteY118" fmla="*/ 4468532 h 6858000"/>
              <a:gd name="connsiteX119" fmla="*/ 5967062 w 6128435"/>
              <a:gd name="connsiteY119" fmla="*/ 4479923 h 6858000"/>
              <a:gd name="connsiteX120" fmla="*/ 5968960 w 6128435"/>
              <a:gd name="connsiteY120" fmla="*/ 4482655 h 6858000"/>
              <a:gd name="connsiteX121" fmla="*/ 5978567 w 6128435"/>
              <a:gd name="connsiteY121" fmla="*/ 4498605 h 6858000"/>
              <a:gd name="connsiteX122" fmla="*/ 5980106 w 6128435"/>
              <a:gd name="connsiteY122" fmla="*/ 4585087 h 6858000"/>
              <a:gd name="connsiteX123" fmla="*/ 5998138 w 6128435"/>
              <a:gd name="connsiteY123" fmla="*/ 4697518 h 6858000"/>
              <a:gd name="connsiteX124" fmla="*/ 6013516 w 6128435"/>
              <a:gd name="connsiteY124" fmla="*/ 4786619 h 6858000"/>
              <a:gd name="connsiteX125" fmla="*/ 6025404 w 6128435"/>
              <a:gd name="connsiteY125" fmla="*/ 4858148 h 6858000"/>
              <a:gd name="connsiteX126" fmla="*/ 6007749 w 6128435"/>
              <a:gd name="connsiteY126" fmla="*/ 4964715 h 6858000"/>
              <a:gd name="connsiteX127" fmla="*/ 6005269 w 6128435"/>
              <a:gd name="connsiteY127" fmla="*/ 5150567 h 6858000"/>
              <a:gd name="connsiteX128" fmla="*/ 6001127 w 6128435"/>
              <a:gd name="connsiteY128" fmla="*/ 5164609 h 6858000"/>
              <a:gd name="connsiteX129" fmla="*/ 5996647 w 6128435"/>
              <a:gd name="connsiteY129" fmla="*/ 5185640 h 6858000"/>
              <a:gd name="connsiteX130" fmla="*/ 5998514 w 6128435"/>
              <a:gd name="connsiteY130" fmla="*/ 5189673 h 6858000"/>
              <a:gd name="connsiteX131" fmla="*/ 5995970 w 6128435"/>
              <a:gd name="connsiteY131" fmla="*/ 5221547 h 6858000"/>
              <a:gd name="connsiteX132" fmla="*/ 5997218 w 6128435"/>
              <a:gd name="connsiteY132" fmla="*/ 5222031 h 6858000"/>
              <a:gd name="connsiteX133" fmla="*/ 6002116 w 6128435"/>
              <a:gd name="connsiteY133" fmla="*/ 5231223 h 6858000"/>
              <a:gd name="connsiteX134" fmla="*/ 6008541 w 6128435"/>
              <a:gd name="connsiteY134" fmla="*/ 5248680 h 6858000"/>
              <a:gd name="connsiteX135" fmla="*/ 6039260 w 6128435"/>
              <a:gd name="connsiteY135" fmla="*/ 5289518 h 6858000"/>
              <a:gd name="connsiteX136" fmla="*/ 6036748 w 6128435"/>
              <a:gd name="connsiteY136" fmla="*/ 5322752 h 6858000"/>
              <a:gd name="connsiteX137" fmla="*/ 6036943 w 6128435"/>
              <a:gd name="connsiteY137" fmla="*/ 5329480 h 6858000"/>
              <a:gd name="connsiteX138" fmla="*/ 6037236 w 6128435"/>
              <a:gd name="connsiteY138" fmla="*/ 5329634 h 6858000"/>
              <a:gd name="connsiteX139" fmla="*/ 6038019 w 6128435"/>
              <a:gd name="connsiteY139" fmla="*/ 5336764 h 6858000"/>
              <a:gd name="connsiteX140" fmla="*/ 6037298 w 6128435"/>
              <a:gd name="connsiteY140" fmla="*/ 5341753 h 6858000"/>
              <a:gd name="connsiteX141" fmla="*/ 6037677 w 6128435"/>
              <a:gd name="connsiteY141" fmla="*/ 5354807 h 6858000"/>
              <a:gd name="connsiteX142" fmla="*/ 6039728 w 6128435"/>
              <a:gd name="connsiteY142" fmla="*/ 5359416 h 6858000"/>
              <a:gd name="connsiteX143" fmla="*/ 6043311 w 6128435"/>
              <a:gd name="connsiteY143" fmla="*/ 5361407 h 6858000"/>
              <a:gd name="connsiteX144" fmla="*/ 6042954 w 6128435"/>
              <a:gd name="connsiteY144" fmla="*/ 5362576 h 6858000"/>
              <a:gd name="connsiteX145" fmla="*/ 6053435 w 6128435"/>
              <a:gd name="connsiteY145" fmla="*/ 5387547 h 6858000"/>
              <a:gd name="connsiteX146" fmla="*/ 6065933 w 6128435"/>
              <a:gd name="connsiteY146" fmla="*/ 5443002 h 6858000"/>
              <a:gd name="connsiteX147" fmla="*/ 6068640 w 6128435"/>
              <a:gd name="connsiteY147" fmla="*/ 5474503 h 6858000"/>
              <a:gd name="connsiteX148" fmla="*/ 6080922 w 6128435"/>
              <a:gd name="connsiteY148" fmla="*/ 5561070 h 6858000"/>
              <a:gd name="connsiteX149" fmla="*/ 6096949 w 6128435"/>
              <a:gd name="connsiteY149" fmla="*/ 5648179 h 6858000"/>
              <a:gd name="connsiteX150" fmla="*/ 6125703 w 6128435"/>
              <a:gd name="connsiteY150" fmla="*/ 5692894 h 6858000"/>
              <a:gd name="connsiteX151" fmla="*/ 6126670 w 6128435"/>
              <a:gd name="connsiteY151" fmla="*/ 5697882 h 6858000"/>
              <a:gd name="connsiteX152" fmla="*/ 6124061 w 6128435"/>
              <a:gd name="connsiteY152" fmla="*/ 5710294 h 6858000"/>
              <a:gd name="connsiteX153" fmla="*/ 6122213 w 6128435"/>
              <a:gd name="connsiteY153" fmla="*/ 5714762 h 6858000"/>
              <a:gd name="connsiteX154" fmla="*/ 6121353 w 6128435"/>
              <a:gd name="connsiteY154" fmla="*/ 5721725 h 6858000"/>
              <a:gd name="connsiteX155" fmla="*/ 6121607 w 6128435"/>
              <a:gd name="connsiteY155" fmla="*/ 5721959 h 6858000"/>
              <a:gd name="connsiteX156" fmla="*/ 6120262 w 6128435"/>
              <a:gd name="connsiteY156" fmla="*/ 5728358 h 6858000"/>
              <a:gd name="connsiteX157" fmla="*/ 6110194 w 6128435"/>
              <a:gd name="connsiteY157" fmla="*/ 5758853 h 6858000"/>
              <a:gd name="connsiteX158" fmla="*/ 6127519 w 6128435"/>
              <a:gd name="connsiteY158" fmla="*/ 5865775 h 6858000"/>
              <a:gd name="connsiteX159" fmla="*/ 6128435 w 6128435"/>
              <a:gd name="connsiteY159" fmla="*/ 5870164 h 6858000"/>
              <a:gd name="connsiteX160" fmla="*/ 6119217 w 6128435"/>
              <a:gd name="connsiteY160" fmla="*/ 5888542 h 6858000"/>
              <a:gd name="connsiteX161" fmla="*/ 6115966 w 6128435"/>
              <a:gd name="connsiteY161" fmla="*/ 5898387 h 6858000"/>
              <a:gd name="connsiteX162" fmla="*/ 6111924 w 6128435"/>
              <a:gd name="connsiteY162" fmla="*/ 5900444 h 6858000"/>
              <a:gd name="connsiteX163" fmla="*/ 6108716 w 6128435"/>
              <a:gd name="connsiteY163" fmla="*/ 5915345 h 6858000"/>
              <a:gd name="connsiteX164" fmla="*/ 6109524 w 6128435"/>
              <a:gd name="connsiteY164" fmla="*/ 5917328 h 6858000"/>
              <a:gd name="connsiteX165" fmla="*/ 6102493 w 6128435"/>
              <a:gd name="connsiteY165" fmla="*/ 5928602 h 6858000"/>
              <a:gd name="connsiteX166" fmla="*/ 6056863 w 6128435"/>
              <a:gd name="connsiteY166" fmla="*/ 6000643 h 6858000"/>
              <a:gd name="connsiteX167" fmla="*/ 6045436 w 6128435"/>
              <a:gd name="connsiteY167" fmla="*/ 6124480 h 6858000"/>
              <a:gd name="connsiteX168" fmla="*/ 6030489 w 6128435"/>
              <a:gd name="connsiteY168" fmla="*/ 6317666 h 6858000"/>
              <a:gd name="connsiteX169" fmla="*/ 6007492 w 6128435"/>
              <a:gd name="connsiteY169" fmla="*/ 6440818 h 6858000"/>
              <a:gd name="connsiteX170" fmla="*/ 6009467 w 6128435"/>
              <a:gd name="connsiteY170" fmla="*/ 6487076 h 6858000"/>
              <a:gd name="connsiteX171" fmla="*/ 5995064 w 6128435"/>
              <a:gd name="connsiteY171" fmla="*/ 6540791 h 6858000"/>
              <a:gd name="connsiteX172" fmla="*/ 5996309 w 6128435"/>
              <a:gd name="connsiteY172" fmla="*/ 6543961 h 6858000"/>
              <a:gd name="connsiteX173" fmla="*/ 5996048 w 6128435"/>
              <a:gd name="connsiteY173" fmla="*/ 6555444 h 6858000"/>
              <a:gd name="connsiteX174" fmla="*/ 6002524 w 6128435"/>
              <a:gd name="connsiteY174" fmla="*/ 6560188 h 6858000"/>
              <a:gd name="connsiteX175" fmla="*/ 6006823 w 6128435"/>
              <a:gd name="connsiteY175" fmla="*/ 6578546 h 6858000"/>
              <a:gd name="connsiteX176" fmla="*/ 6004510 w 6128435"/>
              <a:gd name="connsiteY176" fmla="*/ 6599256 h 6858000"/>
              <a:gd name="connsiteX177" fmla="*/ 5986207 w 6128435"/>
              <a:gd name="connsiteY177" fmla="*/ 6695855 h 6858000"/>
              <a:gd name="connsiteX178" fmla="*/ 5979428 w 6128435"/>
              <a:gd name="connsiteY178" fmla="*/ 6754678 h 6858000"/>
              <a:gd name="connsiteX179" fmla="*/ 5983398 w 6128435"/>
              <a:gd name="connsiteY179" fmla="*/ 6778641 h 6858000"/>
              <a:gd name="connsiteX180" fmla="*/ 5984543 w 6128435"/>
              <a:gd name="connsiteY180" fmla="*/ 6811016 h 6858000"/>
              <a:gd name="connsiteX181" fmla="*/ 5981802 w 6128435"/>
              <a:gd name="connsiteY181" fmla="*/ 6838578 h 6858000"/>
              <a:gd name="connsiteX182" fmla="*/ 5979671 w 6128435"/>
              <a:gd name="connsiteY182" fmla="*/ 6858000 h 6858000"/>
              <a:gd name="connsiteX183" fmla="*/ 0 w 6128435"/>
              <a:gd name="connsiteY183" fmla="*/ 6858000 h 6858000"/>
              <a:gd name="connsiteX184" fmla="*/ 0 w 6128435"/>
              <a:gd name="connsiteY18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272406 w 6128435"/>
              <a:gd name="connsiteY55" fmla="*/ 2477221 h 6858000"/>
              <a:gd name="connsiteX56" fmla="*/ 5307538 w 6128435"/>
              <a:gd name="connsiteY56" fmla="*/ 2514685 h 6858000"/>
              <a:gd name="connsiteX57" fmla="*/ 5337604 w 6128435"/>
              <a:gd name="connsiteY57" fmla="*/ 2597632 h 6858000"/>
              <a:gd name="connsiteX58" fmla="*/ 5407503 w 6128435"/>
              <a:gd name="connsiteY58" fmla="*/ 2786290 h 6858000"/>
              <a:gd name="connsiteX59" fmla="*/ 5407356 w 6128435"/>
              <a:gd name="connsiteY59" fmla="*/ 2787545 h 6858000"/>
              <a:gd name="connsiteX60" fmla="*/ 5411130 w 6128435"/>
              <a:gd name="connsiteY60" fmla="*/ 2788640 h 6858000"/>
              <a:gd name="connsiteX61" fmla="*/ 5416439 w 6128435"/>
              <a:gd name="connsiteY61" fmla="*/ 2805666 h 6858000"/>
              <a:gd name="connsiteX62" fmla="*/ 5416589 w 6128435"/>
              <a:gd name="connsiteY62" fmla="*/ 2810822 h 6858000"/>
              <a:gd name="connsiteX63" fmla="*/ 5418542 w 6128435"/>
              <a:gd name="connsiteY63" fmla="*/ 2817745 h 6858000"/>
              <a:gd name="connsiteX64" fmla="*/ 5418847 w 6128435"/>
              <a:gd name="connsiteY64" fmla="*/ 2817825 h 6858000"/>
              <a:gd name="connsiteX65" fmla="*/ 5423364 w 6128435"/>
              <a:gd name="connsiteY65" fmla="*/ 2858292 h 6858000"/>
              <a:gd name="connsiteX66" fmla="*/ 5479298 w 6128435"/>
              <a:gd name="connsiteY66" fmla="*/ 2947791 h 6858000"/>
              <a:gd name="connsiteX67" fmla="*/ 5481770 w 6128435"/>
              <a:gd name="connsiteY67" fmla="*/ 2951352 h 6858000"/>
              <a:gd name="connsiteX68" fmla="*/ 5481013 w 6128435"/>
              <a:gd name="connsiteY68" fmla="*/ 2973461 h 6858000"/>
              <a:gd name="connsiteX69" fmla="*/ 5482045 w 6128435"/>
              <a:gd name="connsiteY69" fmla="*/ 2984371 h 6858000"/>
              <a:gd name="connsiteX70" fmla="*/ 5479405 w 6128435"/>
              <a:gd name="connsiteY70" fmla="*/ 2988507 h 6858000"/>
              <a:gd name="connsiteX71" fmla="*/ 5482415 w 6128435"/>
              <a:gd name="connsiteY71" fmla="*/ 3004079 h 6858000"/>
              <a:gd name="connsiteX72" fmla="*/ 5483865 w 6128435"/>
              <a:gd name="connsiteY72" fmla="*/ 3005467 h 6858000"/>
              <a:gd name="connsiteX73" fmla="*/ 5482236 w 6128435"/>
              <a:gd name="connsiteY73" fmla="*/ 3019791 h 6858000"/>
              <a:gd name="connsiteX74" fmla="*/ 5475895 w 6128435"/>
              <a:gd name="connsiteY74" fmla="*/ 3033578 h 6858000"/>
              <a:gd name="connsiteX75" fmla="*/ 5477595 w 6128435"/>
              <a:gd name="connsiteY75" fmla="*/ 3250534 h 6858000"/>
              <a:gd name="connsiteX76" fmla="*/ 5532836 w 6128435"/>
              <a:gd name="connsiteY76" fmla="*/ 3353840 h 6858000"/>
              <a:gd name="connsiteX77" fmla="*/ 5561229 w 6128435"/>
              <a:gd name="connsiteY77" fmla="*/ 3395784 h 6858000"/>
              <a:gd name="connsiteX78" fmla="*/ 5589758 w 6128435"/>
              <a:gd name="connsiteY78" fmla="*/ 3506453 h 6858000"/>
              <a:gd name="connsiteX79" fmla="*/ 5596144 w 6128435"/>
              <a:gd name="connsiteY79" fmla="*/ 3534624 h 6858000"/>
              <a:gd name="connsiteX80" fmla="*/ 5597750 w 6128435"/>
              <a:gd name="connsiteY80" fmla="*/ 3534129 h 6858000"/>
              <a:gd name="connsiteX81" fmla="*/ 5599700 w 6128435"/>
              <a:gd name="connsiteY81" fmla="*/ 3547221 h 6858000"/>
              <a:gd name="connsiteX82" fmla="*/ 5615031 w 6128435"/>
              <a:gd name="connsiteY82" fmla="*/ 3557482 h 6858000"/>
              <a:gd name="connsiteX83" fmla="*/ 5618377 w 6128435"/>
              <a:gd name="connsiteY83" fmla="*/ 3588431 h 6858000"/>
              <a:gd name="connsiteX84" fmla="*/ 5612155 w 6128435"/>
              <a:gd name="connsiteY84" fmla="*/ 3589869 h 6858000"/>
              <a:gd name="connsiteX85" fmla="*/ 5620843 w 6128435"/>
              <a:gd name="connsiteY85" fmla="*/ 3606745 h 6858000"/>
              <a:gd name="connsiteX86" fmla="*/ 5655472 w 6128435"/>
              <a:gd name="connsiteY86" fmla="*/ 3678877 h 6858000"/>
              <a:gd name="connsiteX87" fmla="*/ 5680448 w 6128435"/>
              <a:gd name="connsiteY87" fmla="*/ 3717760 h 6858000"/>
              <a:gd name="connsiteX88" fmla="*/ 5683015 w 6128435"/>
              <a:gd name="connsiteY88" fmla="*/ 3762025 h 6858000"/>
              <a:gd name="connsiteX89" fmla="*/ 5696643 w 6128435"/>
              <a:gd name="connsiteY89" fmla="*/ 3773888 h 6858000"/>
              <a:gd name="connsiteX90" fmla="*/ 5699203 w 6128435"/>
              <a:gd name="connsiteY90" fmla="*/ 3775823 h 6858000"/>
              <a:gd name="connsiteX91" fmla="*/ 5704824 w 6128435"/>
              <a:gd name="connsiteY91" fmla="*/ 3785966 h 6858000"/>
              <a:gd name="connsiteX92" fmla="*/ 5712204 w 6128435"/>
              <a:gd name="connsiteY92" fmla="*/ 3785830 h 6858000"/>
              <a:gd name="connsiteX93" fmla="*/ 5724816 w 6128435"/>
              <a:gd name="connsiteY93" fmla="*/ 3798949 h 6858000"/>
              <a:gd name="connsiteX94" fmla="*/ 5733539 w 6128435"/>
              <a:gd name="connsiteY94" fmla="*/ 3818457 h 6858000"/>
              <a:gd name="connsiteX95" fmla="*/ 5768491 w 6128435"/>
              <a:gd name="connsiteY95" fmla="*/ 3914399 h 6858000"/>
              <a:gd name="connsiteX96" fmla="*/ 5793123 w 6128435"/>
              <a:gd name="connsiteY96" fmla="*/ 3969952 h 6858000"/>
              <a:gd name="connsiteX97" fmla="*/ 5808321 w 6128435"/>
              <a:gd name="connsiteY97" fmla="*/ 3988153 h 6858000"/>
              <a:gd name="connsiteX98" fmla="*/ 5825621 w 6128435"/>
              <a:gd name="connsiteY98" fmla="*/ 4015525 h 6858000"/>
              <a:gd name="connsiteX99" fmla="*/ 5860672 w 6128435"/>
              <a:gd name="connsiteY99" fmla="*/ 4061579 h 6858000"/>
              <a:gd name="connsiteX100" fmla="*/ 5872173 w 6128435"/>
              <a:gd name="connsiteY100" fmla="*/ 4088497 h 6858000"/>
              <a:gd name="connsiteX101" fmla="*/ 5883705 w 6128435"/>
              <a:gd name="connsiteY101" fmla="*/ 4101899 h 6858000"/>
              <a:gd name="connsiteX102" fmla="*/ 5885314 w 6128435"/>
              <a:gd name="connsiteY102" fmla="*/ 4108387 h 6858000"/>
              <a:gd name="connsiteX103" fmla="*/ 5894095 w 6128435"/>
              <a:gd name="connsiteY103" fmla="*/ 4128857 h 6858000"/>
              <a:gd name="connsiteX104" fmla="*/ 5898339 w 6128435"/>
              <a:gd name="connsiteY104" fmla="*/ 4140800 h 6858000"/>
              <a:gd name="connsiteX105" fmla="*/ 5899734 w 6128435"/>
              <a:gd name="connsiteY105" fmla="*/ 4145632 h 6858000"/>
              <a:gd name="connsiteX106" fmla="*/ 5897098 w 6128435"/>
              <a:gd name="connsiteY106" fmla="*/ 4157819 h 6858000"/>
              <a:gd name="connsiteX107" fmla="*/ 5903513 w 6128435"/>
              <a:gd name="connsiteY107" fmla="*/ 4187661 h 6858000"/>
              <a:gd name="connsiteX108" fmla="*/ 5917114 w 6128435"/>
              <a:gd name="connsiteY108" fmla="*/ 4213096 h 6858000"/>
              <a:gd name="connsiteX109" fmla="*/ 5921153 w 6128435"/>
              <a:gd name="connsiteY109" fmla="*/ 4236222 h 6858000"/>
              <a:gd name="connsiteX110" fmla="*/ 5924233 w 6128435"/>
              <a:gd name="connsiteY110" fmla="*/ 4242060 h 6858000"/>
              <a:gd name="connsiteX111" fmla="*/ 5928910 w 6128435"/>
              <a:gd name="connsiteY111" fmla="*/ 4300973 h 6858000"/>
              <a:gd name="connsiteX112" fmla="*/ 5939320 w 6128435"/>
              <a:gd name="connsiteY112" fmla="*/ 4340435 h 6858000"/>
              <a:gd name="connsiteX113" fmla="*/ 5946705 w 6128435"/>
              <a:gd name="connsiteY113" fmla="*/ 4428051 h 6858000"/>
              <a:gd name="connsiteX114" fmla="*/ 5949261 w 6128435"/>
              <a:gd name="connsiteY114" fmla="*/ 4449185 h 6858000"/>
              <a:gd name="connsiteX115" fmla="*/ 5957504 w 6128435"/>
              <a:gd name="connsiteY115" fmla="*/ 4465911 h 6858000"/>
              <a:gd name="connsiteX116" fmla="*/ 5964689 w 6128435"/>
              <a:gd name="connsiteY116" fmla="*/ 4468532 h 6858000"/>
              <a:gd name="connsiteX117" fmla="*/ 5967062 w 6128435"/>
              <a:gd name="connsiteY117" fmla="*/ 4479923 h 6858000"/>
              <a:gd name="connsiteX118" fmla="*/ 5968960 w 6128435"/>
              <a:gd name="connsiteY118" fmla="*/ 4482655 h 6858000"/>
              <a:gd name="connsiteX119" fmla="*/ 5978567 w 6128435"/>
              <a:gd name="connsiteY119" fmla="*/ 4498605 h 6858000"/>
              <a:gd name="connsiteX120" fmla="*/ 5980106 w 6128435"/>
              <a:gd name="connsiteY120" fmla="*/ 4585087 h 6858000"/>
              <a:gd name="connsiteX121" fmla="*/ 5998138 w 6128435"/>
              <a:gd name="connsiteY121" fmla="*/ 4697518 h 6858000"/>
              <a:gd name="connsiteX122" fmla="*/ 6013516 w 6128435"/>
              <a:gd name="connsiteY122" fmla="*/ 4786619 h 6858000"/>
              <a:gd name="connsiteX123" fmla="*/ 6025404 w 6128435"/>
              <a:gd name="connsiteY123" fmla="*/ 4858148 h 6858000"/>
              <a:gd name="connsiteX124" fmla="*/ 6007749 w 6128435"/>
              <a:gd name="connsiteY124" fmla="*/ 4964715 h 6858000"/>
              <a:gd name="connsiteX125" fmla="*/ 6005269 w 6128435"/>
              <a:gd name="connsiteY125" fmla="*/ 5150567 h 6858000"/>
              <a:gd name="connsiteX126" fmla="*/ 6001127 w 6128435"/>
              <a:gd name="connsiteY126" fmla="*/ 5164609 h 6858000"/>
              <a:gd name="connsiteX127" fmla="*/ 5996647 w 6128435"/>
              <a:gd name="connsiteY127" fmla="*/ 5185640 h 6858000"/>
              <a:gd name="connsiteX128" fmla="*/ 5998514 w 6128435"/>
              <a:gd name="connsiteY128" fmla="*/ 5189673 h 6858000"/>
              <a:gd name="connsiteX129" fmla="*/ 5995970 w 6128435"/>
              <a:gd name="connsiteY129" fmla="*/ 5221547 h 6858000"/>
              <a:gd name="connsiteX130" fmla="*/ 5997218 w 6128435"/>
              <a:gd name="connsiteY130" fmla="*/ 5222031 h 6858000"/>
              <a:gd name="connsiteX131" fmla="*/ 6002116 w 6128435"/>
              <a:gd name="connsiteY131" fmla="*/ 5231223 h 6858000"/>
              <a:gd name="connsiteX132" fmla="*/ 6008541 w 6128435"/>
              <a:gd name="connsiteY132" fmla="*/ 5248680 h 6858000"/>
              <a:gd name="connsiteX133" fmla="*/ 6039260 w 6128435"/>
              <a:gd name="connsiteY133" fmla="*/ 5289518 h 6858000"/>
              <a:gd name="connsiteX134" fmla="*/ 6036748 w 6128435"/>
              <a:gd name="connsiteY134" fmla="*/ 5322752 h 6858000"/>
              <a:gd name="connsiteX135" fmla="*/ 6036943 w 6128435"/>
              <a:gd name="connsiteY135" fmla="*/ 5329480 h 6858000"/>
              <a:gd name="connsiteX136" fmla="*/ 6037236 w 6128435"/>
              <a:gd name="connsiteY136" fmla="*/ 5329634 h 6858000"/>
              <a:gd name="connsiteX137" fmla="*/ 6038019 w 6128435"/>
              <a:gd name="connsiteY137" fmla="*/ 5336764 h 6858000"/>
              <a:gd name="connsiteX138" fmla="*/ 6037298 w 6128435"/>
              <a:gd name="connsiteY138" fmla="*/ 5341753 h 6858000"/>
              <a:gd name="connsiteX139" fmla="*/ 6037677 w 6128435"/>
              <a:gd name="connsiteY139" fmla="*/ 5354807 h 6858000"/>
              <a:gd name="connsiteX140" fmla="*/ 6039728 w 6128435"/>
              <a:gd name="connsiteY140" fmla="*/ 5359416 h 6858000"/>
              <a:gd name="connsiteX141" fmla="*/ 6043311 w 6128435"/>
              <a:gd name="connsiteY141" fmla="*/ 5361407 h 6858000"/>
              <a:gd name="connsiteX142" fmla="*/ 6042954 w 6128435"/>
              <a:gd name="connsiteY142" fmla="*/ 5362576 h 6858000"/>
              <a:gd name="connsiteX143" fmla="*/ 6053435 w 6128435"/>
              <a:gd name="connsiteY143" fmla="*/ 5387547 h 6858000"/>
              <a:gd name="connsiteX144" fmla="*/ 6065933 w 6128435"/>
              <a:gd name="connsiteY144" fmla="*/ 5443002 h 6858000"/>
              <a:gd name="connsiteX145" fmla="*/ 6068640 w 6128435"/>
              <a:gd name="connsiteY145" fmla="*/ 5474503 h 6858000"/>
              <a:gd name="connsiteX146" fmla="*/ 6080922 w 6128435"/>
              <a:gd name="connsiteY146" fmla="*/ 5561070 h 6858000"/>
              <a:gd name="connsiteX147" fmla="*/ 6096949 w 6128435"/>
              <a:gd name="connsiteY147" fmla="*/ 5648179 h 6858000"/>
              <a:gd name="connsiteX148" fmla="*/ 6125703 w 6128435"/>
              <a:gd name="connsiteY148" fmla="*/ 5692894 h 6858000"/>
              <a:gd name="connsiteX149" fmla="*/ 6126670 w 6128435"/>
              <a:gd name="connsiteY149" fmla="*/ 5697882 h 6858000"/>
              <a:gd name="connsiteX150" fmla="*/ 6124061 w 6128435"/>
              <a:gd name="connsiteY150" fmla="*/ 5710294 h 6858000"/>
              <a:gd name="connsiteX151" fmla="*/ 6122213 w 6128435"/>
              <a:gd name="connsiteY151" fmla="*/ 5714762 h 6858000"/>
              <a:gd name="connsiteX152" fmla="*/ 6121353 w 6128435"/>
              <a:gd name="connsiteY152" fmla="*/ 5721725 h 6858000"/>
              <a:gd name="connsiteX153" fmla="*/ 6121607 w 6128435"/>
              <a:gd name="connsiteY153" fmla="*/ 5721959 h 6858000"/>
              <a:gd name="connsiteX154" fmla="*/ 6120262 w 6128435"/>
              <a:gd name="connsiteY154" fmla="*/ 5728358 h 6858000"/>
              <a:gd name="connsiteX155" fmla="*/ 6110194 w 6128435"/>
              <a:gd name="connsiteY155" fmla="*/ 5758853 h 6858000"/>
              <a:gd name="connsiteX156" fmla="*/ 6127519 w 6128435"/>
              <a:gd name="connsiteY156" fmla="*/ 5865775 h 6858000"/>
              <a:gd name="connsiteX157" fmla="*/ 6128435 w 6128435"/>
              <a:gd name="connsiteY157" fmla="*/ 5870164 h 6858000"/>
              <a:gd name="connsiteX158" fmla="*/ 6119217 w 6128435"/>
              <a:gd name="connsiteY158" fmla="*/ 5888542 h 6858000"/>
              <a:gd name="connsiteX159" fmla="*/ 6115966 w 6128435"/>
              <a:gd name="connsiteY159" fmla="*/ 5898387 h 6858000"/>
              <a:gd name="connsiteX160" fmla="*/ 6111924 w 6128435"/>
              <a:gd name="connsiteY160" fmla="*/ 5900444 h 6858000"/>
              <a:gd name="connsiteX161" fmla="*/ 6108716 w 6128435"/>
              <a:gd name="connsiteY161" fmla="*/ 5915345 h 6858000"/>
              <a:gd name="connsiteX162" fmla="*/ 6109524 w 6128435"/>
              <a:gd name="connsiteY162" fmla="*/ 5917328 h 6858000"/>
              <a:gd name="connsiteX163" fmla="*/ 6102493 w 6128435"/>
              <a:gd name="connsiteY163" fmla="*/ 5928602 h 6858000"/>
              <a:gd name="connsiteX164" fmla="*/ 6056863 w 6128435"/>
              <a:gd name="connsiteY164" fmla="*/ 6000643 h 6858000"/>
              <a:gd name="connsiteX165" fmla="*/ 6045436 w 6128435"/>
              <a:gd name="connsiteY165" fmla="*/ 6124480 h 6858000"/>
              <a:gd name="connsiteX166" fmla="*/ 6030489 w 6128435"/>
              <a:gd name="connsiteY166" fmla="*/ 6317666 h 6858000"/>
              <a:gd name="connsiteX167" fmla="*/ 6007492 w 6128435"/>
              <a:gd name="connsiteY167" fmla="*/ 6440818 h 6858000"/>
              <a:gd name="connsiteX168" fmla="*/ 6009467 w 6128435"/>
              <a:gd name="connsiteY168" fmla="*/ 6487076 h 6858000"/>
              <a:gd name="connsiteX169" fmla="*/ 5995064 w 6128435"/>
              <a:gd name="connsiteY169" fmla="*/ 6540791 h 6858000"/>
              <a:gd name="connsiteX170" fmla="*/ 5996309 w 6128435"/>
              <a:gd name="connsiteY170" fmla="*/ 6543961 h 6858000"/>
              <a:gd name="connsiteX171" fmla="*/ 5996048 w 6128435"/>
              <a:gd name="connsiteY171" fmla="*/ 6555444 h 6858000"/>
              <a:gd name="connsiteX172" fmla="*/ 6002524 w 6128435"/>
              <a:gd name="connsiteY172" fmla="*/ 6560188 h 6858000"/>
              <a:gd name="connsiteX173" fmla="*/ 6006823 w 6128435"/>
              <a:gd name="connsiteY173" fmla="*/ 6578546 h 6858000"/>
              <a:gd name="connsiteX174" fmla="*/ 6004510 w 6128435"/>
              <a:gd name="connsiteY174" fmla="*/ 6599256 h 6858000"/>
              <a:gd name="connsiteX175" fmla="*/ 5986207 w 6128435"/>
              <a:gd name="connsiteY175" fmla="*/ 6695855 h 6858000"/>
              <a:gd name="connsiteX176" fmla="*/ 5979428 w 6128435"/>
              <a:gd name="connsiteY176" fmla="*/ 6754678 h 6858000"/>
              <a:gd name="connsiteX177" fmla="*/ 5983398 w 6128435"/>
              <a:gd name="connsiteY177" fmla="*/ 6778641 h 6858000"/>
              <a:gd name="connsiteX178" fmla="*/ 5984543 w 6128435"/>
              <a:gd name="connsiteY178" fmla="*/ 6811016 h 6858000"/>
              <a:gd name="connsiteX179" fmla="*/ 5981802 w 6128435"/>
              <a:gd name="connsiteY179" fmla="*/ 6838578 h 6858000"/>
              <a:gd name="connsiteX180" fmla="*/ 5979671 w 6128435"/>
              <a:gd name="connsiteY180" fmla="*/ 6858000 h 6858000"/>
              <a:gd name="connsiteX181" fmla="*/ 0 w 6128435"/>
              <a:gd name="connsiteY181" fmla="*/ 6858000 h 6858000"/>
              <a:gd name="connsiteX182" fmla="*/ 0 w 6128435"/>
              <a:gd name="connsiteY18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307538 w 6128435"/>
              <a:gd name="connsiteY55" fmla="*/ 2514685 h 6858000"/>
              <a:gd name="connsiteX56" fmla="*/ 5337604 w 6128435"/>
              <a:gd name="connsiteY56" fmla="*/ 2597632 h 6858000"/>
              <a:gd name="connsiteX57" fmla="*/ 5407503 w 6128435"/>
              <a:gd name="connsiteY57" fmla="*/ 2786290 h 6858000"/>
              <a:gd name="connsiteX58" fmla="*/ 5407356 w 6128435"/>
              <a:gd name="connsiteY58" fmla="*/ 2787545 h 6858000"/>
              <a:gd name="connsiteX59" fmla="*/ 5411130 w 6128435"/>
              <a:gd name="connsiteY59" fmla="*/ 2788640 h 6858000"/>
              <a:gd name="connsiteX60" fmla="*/ 5416439 w 6128435"/>
              <a:gd name="connsiteY60" fmla="*/ 2805666 h 6858000"/>
              <a:gd name="connsiteX61" fmla="*/ 5416589 w 6128435"/>
              <a:gd name="connsiteY61" fmla="*/ 2810822 h 6858000"/>
              <a:gd name="connsiteX62" fmla="*/ 5418542 w 6128435"/>
              <a:gd name="connsiteY62" fmla="*/ 2817745 h 6858000"/>
              <a:gd name="connsiteX63" fmla="*/ 5418847 w 6128435"/>
              <a:gd name="connsiteY63" fmla="*/ 2817825 h 6858000"/>
              <a:gd name="connsiteX64" fmla="*/ 5423364 w 6128435"/>
              <a:gd name="connsiteY64" fmla="*/ 2858292 h 6858000"/>
              <a:gd name="connsiteX65" fmla="*/ 5479298 w 6128435"/>
              <a:gd name="connsiteY65" fmla="*/ 2947791 h 6858000"/>
              <a:gd name="connsiteX66" fmla="*/ 5481770 w 6128435"/>
              <a:gd name="connsiteY66" fmla="*/ 2951352 h 6858000"/>
              <a:gd name="connsiteX67" fmla="*/ 5481013 w 6128435"/>
              <a:gd name="connsiteY67" fmla="*/ 2973461 h 6858000"/>
              <a:gd name="connsiteX68" fmla="*/ 5482045 w 6128435"/>
              <a:gd name="connsiteY68" fmla="*/ 2984371 h 6858000"/>
              <a:gd name="connsiteX69" fmla="*/ 5479405 w 6128435"/>
              <a:gd name="connsiteY69" fmla="*/ 2988507 h 6858000"/>
              <a:gd name="connsiteX70" fmla="*/ 5482415 w 6128435"/>
              <a:gd name="connsiteY70" fmla="*/ 3004079 h 6858000"/>
              <a:gd name="connsiteX71" fmla="*/ 5483865 w 6128435"/>
              <a:gd name="connsiteY71" fmla="*/ 3005467 h 6858000"/>
              <a:gd name="connsiteX72" fmla="*/ 5482236 w 6128435"/>
              <a:gd name="connsiteY72" fmla="*/ 3019791 h 6858000"/>
              <a:gd name="connsiteX73" fmla="*/ 5475895 w 6128435"/>
              <a:gd name="connsiteY73" fmla="*/ 3033578 h 6858000"/>
              <a:gd name="connsiteX74" fmla="*/ 5477595 w 6128435"/>
              <a:gd name="connsiteY74" fmla="*/ 3250534 h 6858000"/>
              <a:gd name="connsiteX75" fmla="*/ 5532836 w 6128435"/>
              <a:gd name="connsiteY75" fmla="*/ 3353840 h 6858000"/>
              <a:gd name="connsiteX76" fmla="*/ 5561229 w 6128435"/>
              <a:gd name="connsiteY76" fmla="*/ 3395784 h 6858000"/>
              <a:gd name="connsiteX77" fmla="*/ 5589758 w 6128435"/>
              <a:gd name="connsiteY77" fmla="*/ 3506453 h 6858000"/>
              <a:gd name="connsiteX78" fmla="*/ 5596144 w 6128435"/>
              <a:gd name="connsiteY78" fmla="*/ 3534624 h 6858000"/>
              <a:gd name="connsiteX79" fmla="*/ 5597750 w 6128435"/>
              <a:gd name="connsiteY79" fmla="*/ 3534129 h 6858000"/>
              <a:gd name="connsiteX80" fmla="*/ 5599700 w 6128435"/>
              <a:gd name="connsiteY80" fmla="*/ 3547221 h 6858000"/>
              <a:gd name="connsiteX81" fmla="*/ 5615031 w 6128435"/>
              <a:gd name="connsiteY81" fmla="*/ 3557482 h 6858000"/>
              <a:gd name="connsiteX82" fmla="*/ 5618377 w 6128435"/>
              <a:gd name="connsiteY82" fmla="*/ 3588431 h 6858000"/>
              <a:gd name="connsiteX83" fmla="*/ 5612155 w 6128435"/>
              <a:gd name="connsiteY83" fmla="*/ 3589869 h 6858000"/>
              <a:gd name="connsiteX84" fmla="*/ 5620843 w 6128435"/>
              <a:gd name="connsiteY84" fmla="*/ 3606745 h 6858000"/>
              <a:gd name="connsiteX85" fmla="*/ 5655472 w 6128435"/>
              <a:gd name="connsiteY85" fmla="*/ 3678877 h 6858000"/>
              <a:gd name="connsiteX86" fmla="*/ 5680448 w 6128435"/>
              <a:gd name="connsiteY86" fmla="*/ 3717760 h 6858000"/>
              <a:gd name="connsiteX87" fmla="*/ 5683015 w 6128435"/>
              <a:gd name="connsiteY87" fmla="*/ 3762025 h 6858000"/>
              <a:gd name="connsiteX88" fmla="*/ 5696643 w 6128435"/>
              <a:gd name="connsiteY88" fmla="*/ 3773888 h 6858000"/>
              <a:gd name="connsiteX89" fmla="*/ 5699203 w 6128435"/>
              <a:gd name="connsiteY89" fmla="*/ 3775823 h 6858000"/>
              <a:gd name="connsiteX90" fmla="*/ 5704824 w 6128435"/>
              <a:gd name="connsiteY90" fmla="*/ 3785966 h 6858000"/>
              <a:gd name="connsiteX91" fmla="*/ 5712204 w 6128435"/>
              <a:gd name="connsiteY91" fmla="*/ 3785830 h 6858000"/>
              <a:gd name="connsiteX92" fmla="*/ 5724816 w 6128435"/>
              <a:gd name="connsiteY92" fmla="*/ 3798949 h 6858000"/>
              <a:gd name="connsiteX93" fmla="*/ 5733539 w 6128435"/>
              <a:gd name="connsiteY93" fmla="*/ 3818457 h 6858000"/>
              <a:gd name="connsiteX94" fmla="*/ 5768491 w 6128435"/>
              <a:gd name="connsiteY94" fmla="*/ 3914399 h 6858000"/>
              <a:gd name="connsiteX95" fmla="*/ 5793123 w 6128435"/>
              <a:gd name="connsiteY95" fmla="*/ 3969952 h 6858000"/>
              <a:gd name="connsiteX96" fmla="*/ 5808321 w 6128435"/>
              <a:gd name="connsiteY96" fmla="*/ 3988153 h 6858000"/>
              <a:gd name="connsiteX97" fmla="*/ 5825621 w 6128435"/>
              <a:gd name="connsiteY97" fmla="*/ 4015525 h 6858000"/>
              <a:gd name="connsiteX98" fmla="*/ 5860672 w 6128435"/>
              <a:gd name="connsiteY98" fmla="*/ 4061579 h 6858000"/>
              <a:gd name="connsiteX99" fmla="*/ 5872173 w 6128435"/>
              <a:gd name="connsiteY99" fmla="*/ 4088497 h 6858000"/>
              <a:gd name="connsiteX100" fmla="*/ 5883705 w 6128435"/>
              <a:gd name="connsiteY100" fmla="*/ 4101899 h 6858000"/>
              <a:gd name="connsiteX101" fmla="*/ 5885314 w 6128435"/>
              <a:gd name="connsiteY101" fmla="*/ 4108387 h 6858000"/>
              <a:gd name="connsiteX102" fmla="*/ 5894095 w 6128435"/>
              <a:gd name="connsiteY102" fmla="*/ 4128857 h 6858000"/>
              <a:gd name="connsiteX103" fmla="*/ 5898339 w 6128435"/>
              <a:gd name="connsiteY103" fmla="*/ 4140800 h 6858000"/>
              <a:gd name="connsiteX104" fmla="*/ 5899734 w 6128435"/>
              <a:gd name="connsiteY104" fmla="*/ 4145632 h 6858000"/>
              <a:gd name="connsiteX105" fmla="*/ 5897098 w 6128435"/>
              <a:gd name="connsiteY105" fmla="*/ 4157819 h 6858000"/>
              <a:gd name="connsiteX106" fmla="*/ 5903513 w 6128435"/>
              <a:gd name="connsiteY106" fmla="*/ 4187661 h 6858000"/>
              <a:gd name="connsiteX107" fmla="*/ 5917114 w 6128435"/>
              <a:gd name="connsiteY107" fmla="*/ 4213096 h 6858000"/>
              <a:gd name="connsiteX108" fmla="*/ 5921153 w 6128435"/>
              <a:gd name="connsiteY108" fmla="*/ 4236222 h 6858000"/>
              <a:gd name="connsiteX109" fmla="*/ 5924233 w 6128435"/>
              <a:gd name="connsiteY109" fmla="*/ 4242060 h 6858000"/>
              <a:gd name="connsiteX110" fmla="*/ 5928910 w 6128435"/>
              <a:gd name="connsiteY110" fmla="*/ 4300973 h 6858000"/>
              <a:gd name="connsiteX111" fmla="*/ 5939320 w 6128435"/>
              <a:gd name="connsiteY111" fmla="*/ 4340435 h 6858000"/>
              <a:gd name="connsiteX112" fmla="*/ 5946705 w 6128435"/>
              <a:gd name="connsiteY112" fmla="*/ 4428051 h 6858000"/>
              <a:gd name="connsiteX113" fmla="*/ 5949261 w 6128435"/>
              <a:gd name="connsiteY113" fmla="*/ 4449185 h 6858000"/>
              <a:gd name="connsiteX114" fmla="*/ 5957504 w 6128435"/>
              <a:gd name="connsiteY114" fmla="*/ 4465911 h 6858000"/>
              <a:gd name="connsiteX115" fmla="*/ 5964689 w 6128435"/>
              <a:gd name="connsiteY115" fmla="*/ 4468532 h 6858000"/>
              <a:gd name="connsiteX116" fmla="*/ 5967062 w 6128435"/>
              <a:gd name="connsiteY116" fmla="*/ 4479923 h 6858000"/>
              <a:gd name="connsiteX117" fmla="*/ 5968960 w 6128435"/>
              <a:gd name="connsiteY117" fmla="*/ 4482655 h 6858000"/>
              <a:gd name="connsiteX118" fmla="*/ 5978567 w 6128435"/>
              <a:gd name="connsiteY118" fmla="*/ 4498605 h 6858000"/>
              <a:gd name="connsiteX119" fmla="*/ 5980106 w 6128435"/>
              <a:gd name="connsiteY119" fmla="*/ 4585087 h 6858000"/>
              <a:gd name="connsiteX120" fmla="*/ 5998138 w 6128435"/>
              <a:gd name="connsiteY120" fmla="*/ 4697518 h 6858000"/>
              <a:gd name="connsiteX121" fmla="*/ 6013516 w 6128435"/>
              <a:gd name="connsiteY121" fmla="*/ 4786619 h 6858000"/>
              <a:gd name="connsiteX122" fmla="*/ 6025404 w 6128435"/>
              <a:gd name="connsiteY122" fmla="*/ 4858148 h 6858000"/>
              <a:gd name="connsiteX123" fmla="*/ 6007749 w 6128435"/>
              <a:gd name="connsiteY123" fmla="*/ 4964715 h 6858000"/>
              <a:gd name="connsiteX124" fmla="*/ 6005269 w 6128435"/>
              <a:gd name="connsiteY124" fmla="*/ 5150567 h 6858000"/>
              <a:gd name="connsiteX125" fmla="*/ 6001127 w 6128435"/>
              <a:gd name="connsiteY125" fmla="*/ 5164609 h 6858000"/>
              <a:gd name="connsiteX126" fmla="*/ 5996647 w 6128435"/>
              <a:gd name="connsiteY126" fmla="*/ 5185640 h 6858000"/>
              <a:gd name="connsiteX127" fmla="*/ 5998514 w 6128435"/>
              <a:gd name="connsiteY127" fmla="*/ 5189673 h 6858000"/>
              <a:gd name="connsiteX128" fmla="*/ 5995970 w 6128435"/>
              <a:gd name="connsiteY128" fmla="*/ 5221547 h 6858000"/>
              <a:gd name="connsiteX129" fmla="*/ 5997218 w 6128435"/>
              <a:gd name="connsiteY129" fmla="*/ 5222031 h 6858000"/>
              <a:gd name="connsiteX130" fmla="*/ 6002116 w 6128435"/>
              <a:gd name="connsiteY130" fmla="*/ 5231223 h 6858000"/>
              <a:gd name="connsiteX131" fmla="*/ 6008541 w 6128435"/>
              <a:gd name="connsiteY131" fmla="*/ 5248680 h 6858000"/>
              <a:gd name="connsiteX132" fmla="*/ 6039260 w 6128435"/>
              <a:gd name="connsiteY132" fmla="*/ 5289518 h 6858000"/>
              <a:gd name="connsiteX133" fmla="*/ 6036748 w 6128435"/>
              <a:gd name="connsiteY133" fmla="*/ 5322752 h 6858000"/>
              <a:gd name="connsiteX134" fmla="*/ 6036943 w 6128435"/>
              <a:gd name="connsiteY134" fmla="*/ 5329480 h 6858000"/>
              <a:gd name="connsiteX135" fmla="*/ 6037236 w 6128435"/>
              <a:gd name="connsiteY135" fmla="*/ 5329634 h 6858000"/>
              <a:gd name="connsiteX136" fmla="*/ 6038019 w 6128435"/>
              <a:gd name="connsiteY136" fmla="*/ 5336764 h 6858000"/>
              <a:gd name="connsiteX137" fmla="*/ 6037298 w 6128435"/>
              <a:gd name="connsiteY137" fmla="*/ 5341753 h 6858000"/>
              <a:gd name="connsiteX138" fmla="*/ 6037677 w 6128435"/>
              <a:gd name="connsiteY138" fmla="*/ 5354807 h 6858000"/>
              <a:gd name="connsiteX139" fmla="*/ 6039728 w 6128435"/>
              <a:gd name="connsiteY139" fmla="*/ 5359416 h 6858000"/>
              <a:gd name="connsiteX140" fmla="*/ 6043311 w 6128435"/>
              <a:gd name="connsiteY140" fmla="*/ 5361407 h 6858000"/>
              <a:gd name="connsiteX141" fmla="*/ 6042954 w 6128435"/>
              <a:gd name="connsiteY141" fmla="*/ 5362576 h 6858000"/>
              <a:gd name="connsiteX142" fmla="*/ 6053435 w 6128435"/>
              <a:gd name="connsiteY142" fmla="*/ 5387547 h 6858000"/>
              <a:gd name="connsiteX143" fmla="*/ 6065933 w 6128435"/>
              <a:gd name="connsiteY143" fmla="*/ 5443002 h 6858000"/>
              <a:gd name="connsiteX144" fmla="*/ 6068640 w 6128435"/>
              <a:gd name="connsiteY144" fmla="*/ 5474503 h 6858000"/>
              <a:gd name="connsiteX145" fmla="*/ 6080922 w 6128435"/>
              <a:gd name="connsiteY145" fmla="*/ 5561070 h 6858000"/>
              <a:gd name="connsiteX146" fmla="*/ 6096949 w 6128435"/>
              <a:gd name="connsiteY146" fmla="*/ 5648179 h 6858000"/>
              <a:gd name="connsiteX147" fmla="*/ 6125703 w 6128435"/>
              <a:gd name="connsiteY147" fmla="*/ 5692894 h 6858000"/>
              <a:gd name="connsiteX148" fmla="*/ 6126670 w 6128435"/>
              <a:gd name="connsiteY148" fmla="*/ 5697882 h 6858000"/>
              <a:gd name="connsiteX149" fmla="*/ 6124061 w 6128435"/>
              <a:gd name="connsiteY149" fmla="*/ 5710294 h 6858000"/>
              <a:gd name="connsiteX150" fmla="*/ 6122213 w 6128435"/>
              <a:gd name="connsiteY150" fmla="*/ 5714762 h 6858000"/>
              <a:gd name="connsiteX151" fmla="*/ 6121353 w 6128435"/>
              <a:gd name="connsiteY151" fmla="*/ 5721725 h 6858000"/>
              <a:gd name="connsiteX152" fmla="*/ 6121607 w 6128435"/>
              <a:gd name="connsiteY152" fmla="*/ 5721959 h 6858000"/>
              <a:gd name="connsiteX153" fmla="*/ 6120262 w 6128435"/>
              <a:gd name="connsiteY153" fmla="*/ 5728358 h 6858000"/>
              <a:gd name="connsiteX154" fmla="*/ 6110194 w 6128435"/>
              <a:gd name="connsiteY154" fmla="*/ 5758853 h 6858000"/>
              <a:gd name="connsiteX155" fmla="*/ 6127519 w 6128435"/>
              <a:gd name="connsiteY155" fmla="*/ 5865775 h 6858000"/>
              <a:gd name="connsiteX156" fmla="*/ 6128435 w 6128435"/>
              <a:gd name="connsiteY156" fmla="*/ 5870164 h 6858000"/>
              <a:gd name="connsiteX157" fmla="*/ 6119217 w 6128435"/>
              <a:gd name="connsiteY157" fmla="*/ 5888542 h 6858000"/>
              <a:gd name="connsiteX158" fmla="*/ 6115966 w 6128435"/>
              <a:gd name="connsiteY158" fmla="*/ 5898387 h 6858000"/>
              <a:gd name="connsiteX159" fmla="*/ 6111924 w 6128435"/>
              <a:gd name="connsiteY159" fmla="*/ 5900444 h 6858000"/>
              <a:gd name="connsiteX160" fmla="*/ 6108716 w 6128435"/>
              <a:gd name="connsiteY160" fmla="*/ 5915345 h 6858000"/>
              <a:gd name="connsiteX161" fmla="*/ 6109524 w 6128435"/>
              <a:gd name="connsiteY161" fmla="*/ 5917328 h 6858000"/>
              <a:gd name="connsiteX162" fmla="*/ 6102493 w 6128435"/>
              <a:gd name="connsiteY162" fmla="*/ 5928602 h 6858000"/>
              <a:gd name="connsiteX163" fmla="*/ 6056863 w 6128435"/>
              <a:gd name="connsiteY163" fmla="*/ 6000643 h 6858000"/>
              <a:gd name="connsiteX164" fmla="*/ 6045436 w 6128435"/>
              <a:gd name="connsiteY164" fmla="*/ 6124480 h 6858000"/>
              <a:gd name="connsiteX165" fmla="*/ 6030489 w 6128435"/>
              <a:gd name="connsiteY165" fmla="*/ 6317666 h 6858000"/>
              <a:gd name="connsiteX166" fmla="*/ 6007492 w 6128435"/>
              <a:gd name="connsiteY166" fmla="*/ 6440818 h 6858000"/>
              <a:gd name="connsiteX167" fmla="*/ 6009467 w 6128435"/>
              <a:gd name="connsiteY167" fmla="*/ 6487076 h 6858000"/>
              <a:gd name="connsiteX168" fmla="*/ 5995064 w 6128435"/>
              <a:gd name="connsiteY168" fmla="*/ 6540791 h 6858000"/>
              <a:gd name="connsiteX169" fmla="*/ 5996309 w 6128435"/>
              <a:gd name="connsiteY169" fmla="*/ 6543961 h 6858000"/>
              <a:gd name="connsiteX170" fmla="*/ 5996048 w 6128435"/>
              <a:gd name="connsiteY170" fmla="*/ 6555444 h 6858000"/>
              <a:gd name="connsiteX171" fmla="*/ 6002524 w 6128435"/>
              <a:gd name="connsiteY171" fmla="*/ 6560188 h 6858000"/>
              <a:gd name="connsiteX172" fmla="*/ 6006823 w 6128435"/>
              <a:gd name="connsiteY172" fmla="*/ 6578546 h 6858000"/>
              <a:gd name="connsiteX173" fmla="*/ 6004510 w 6128435"/>
              <a:gd name="connsiteY173" fmla="*/ 6599256 h 6858000"/>
              <a:gd name="connsiteX174" fmla="*/ 5986207 w 6128435"/>
              <a:gd name="connsiteY174" fmla="*/ 6695855 h 6858000"/>
              <a:gd name="connsiteX175" fmla="*/ 5979428 w 6128435"/>
              <a:gd name="connsiteY175" fmla="*/ 6754678 h 6858000"/>
              <a:gd name="connsiteX176" fmla="*/ 5983398 w 6128435"/>
              <a:gd name="connsiteY176" fmla="*/ 6778641 h 6858000"/>
              <a:gd name="connsiteX177" fmla="*/ 5984543 w 6128435"/>
              <a:gd name="connsiteY177" fmla="*/ 6811016 h 6858000"/>
              <a:gd name="connsiteX178" fmla="*/ 5981802 w 6128435"/>
              <a:gd name="connsiteY178" fmla="*/ 6838578 h 6858000"/>
              <a:gd name="connsiteX179" fmla="*/ 5979671 w 6128435"/>
              <a:gd name="connsiteY179" fmla="*/ 6858000 h 6858000"/>
              <a:gd name="connsiteX180" fmla="*/ 0 w 6128435"/>
              <a:gd name="connsiteY180" fmla="*/ 6858000 h 6858000"/>
              <a:gd name="connsiteX181" fmla="*/ 0 w 6128435"/>
              <a:gd name="connsiteY18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307538 w 6128435"/>
              <a:gd name="connsiteY54" fmla="*/ 2514685 h 6858000"/>
              <a:gd name="connsiteX55" fmla="*/ 5337604 w 6128435"/>
              <a:gd name="connsiteY55" fmla="*/ 2597632 h 6858000"/>
              <a:gd name="connsiteX56" fmla="*/ 5407503 w 6128435"/>
              <a:gd name="connsiteY56" fmla="*/ 2786290 h 6858000"/>
              <a:gd name="connsiteX57" fmla="*/ 5407356 w 6128435"/>
              <a:gd name="connsiteY57" fmla="*/ 2787545 h 6858000"/>
              <a:gd name="connsiteX58" fmla="*/ 5411130 w 6128435"/>
              <a:gd name="connsiteY58" fmla="*/ 2788640 h 6858000"/>
              <a:gd name="connsiteX59" fmla="*/ 5416439 w 6128435"/>
              <a:gd name="connsiteY59" fmla="*/ 2805666 h 6858000"/>
              <a:gd name="connsiteX60" fmla="*/ 5416589 w 6128435"/>
              <a:gd name="connsiteY60" fmla="*/ 2810822 h 6858000"/>
              <a:gd name="connsiteX61" fmla="*/ 5418542 w 6128435"/>
              <a:gd name="connsiteY61" fmla="*/ 2817745 h 6858000"/>
              <a:gd name="connsiteX62" fmla="*/ 5418847 w 6128435"/>
              <a:gd name="connsiteY62" fmla="*/ 2817825 h 6858000"/>
              <a:gd name="connsiteX63" fmla="*/ 5423364 w 6128435"/>
              <a:gd name="connsiteY63" fmla="*/ 2858292 h 6858000"/>
              <a:gd name="connsiteX64" fmla="*/ 5479298 w 6128435"/>
              <a:gd name="connsiteY64" fmla="*/ 2947791 h 6858000"/>
              <a:gd name="connsiteX65" fmla="*/ 5481770 w 6128435"/>
              <a:gd name="connsiteY65" fmla="*/ 2951352 h 6858000"/>
              <a:gd name="connsiteX66" fmla="*/ 5481013 w 6128435"/>
              <a:gd name="connsiteY66" fmla="*/ 2973461 h 6858000"/>
              <a:gd name="connsiteX67" fmla="*/ 5482045 w 6128435"/>
              <a:gd name="connsiteY67" fmla="*/ 2984371 h 6858000"/>
              <a:gd name="connsiteX68" fmla="*/ 5479405 w 6128435"/>
              <a:gd name="connsiteY68" fmla="*/ 2988507 h 6858000"/>
              <a:gd name="connsiteX69" fmla="*/ 5482415 w 6128435"/>
              <a:gd name="connsiteY69" fmla="*/ 3004079 h 6858000"/>
              <a:gd name="connsiteX70" fmla="*/ 5483865 w 6128435"/>
              <a:gd name="connsiteY70" fmla="*/ 3005467 h 6858000"/>
              <a:gd name="connsiteX71" fmla="*/ 5482236 w 6128435"/>
              <a:gd name="connsiteY71" fmla="*/ 3019791 h 6858000"/>
              <a:gd name="connsiteX72" fmla="*/ 5475895 w 6128435"/>
              <a:gd name="connsiteY72" fmla="*/ 3033578 h 6858000"/>
              <a:gd name="connsiteX73" fmla="*/ 5477595 w 6128435"/>
              <a:gd name="connsiteY73" fmla="*/ 3250534 h 6858000"/>
              <a:gd name="connsiteX74" fmla="*/ 5532836 w 6128435"/>
              <a:gd name="connsiteY74" fmla="*/ 3353840 h 6858000"/>
              <a:gd name="connsiteX75" fmla="*/ 5561229 w 6128435"/>
              <a:gd name="connsiteY75" fmla="*/ 3395784 h 6858000"/>
              <a:gd name="connsiteX76" fmla="*/ 5589758 w 6128435"/>
              <a:gd name="connsiteY76" fmla="*/ 3506453 h 6858000"/>
              <a:gd name="connsiteX77" fmla="*/ 5596144 w 6128435"/>
              <a:gd name="connsiteY77" fmla="*/ 3534624 h 6858000"/>
              <a:gd name="connsiteX78" fmla="*/ 5597750 w 6128435"/>
              <a:gd name="connsiteY78" fmla="*/ 3534129 h 6858000"/>
              <a:gd name="connsiteX79" fmla="*/ 5599700 w 6128435"/>
              <a:gd name="connsiteY79" fmla="*/ 3547221 h 6858000"/>
              <a:gd name="connsiteX80" fmla="*/ 5615031 w 6128435"/>
              <a:gd name="connsiteY80" fmla="*/ 3557482 h 6858000"/>
              <a:gd name="connsiteX81" fmla="*/ 5618377 w 6128435"/>
              <a:gd name="connsiteY81" fmla="*/ 3588431 h 6858000"/>
              <a:gd name="connsiteX82" fmla="*/ 5612155 w 6128435"/>
              <a:gd name="connsiteY82" fmla="*/ 3589869 h 6858000"/>
              <a:gd name="connsiteX83" fmla="*/ 5620843 w 6128435"/>
              <a:gd name="connsiteY83" fmla="*/ 3606745 h 6858000"/>
              <a:gd name="connsiteX84" fmla="*/ 5655472 w 6128435"/>
              <a:gd name="connsiteY84" fmla="*/ 3678877 h 6858000"/>
              <a:gd name="connsiteX85" fmla="*/ 5680448 w 6128435"/>
              <a:gd name="connsiteY85" fmla="*/ 3717760 h 6858000"/>
              <a:gd name="connsiteX86" fmla="*/ 5683015 w 6128435"/>
              <a:gd name="connsiteY86" fmla="*/ 3762025 h 6858000"/>
              <a:gd name="connsiteX87" fmla="*/ 5696643 w 6128435"/>
              <a:gd name="connsiteY87" fmla="*/ 3773888 h 6858000"/>
              <a:gd name="connsiteX88" fmla="*/ 5699203 w 6128435"/>
              <a:gd name="connsiteY88" fmla="*/ 3775823 h 6858000"/>
              <a:gd name="connsiteX89" fmla="*/ 5704824 w 6128435"/>
              <a:gd name="connsiteY89" fmla="*/ 3785966 h 6858000"/>
              <a:gd name="connsiteX90" fmla="*/ 5712204 w 6128435"/>
              <a:gd name="connsiteY90" fmla="*/ 3785830 h 6858000"/>
              <a:gd name="connsiteX91" fmla="*/ 5724816 w 6128435"/>
              <a:gd name="connsiteY91" fmla="*/ 3798949 h 6858000"/>
              <a:gd name="connsiteX92" fmla="*/ 5733539 w 6128435"/>
              <a:gd name="connsiteY92" fmla="*/ 3818457 h 6858000"/>
              <a:gd name="connsiteX93" fmla="*/ 5768491 w 6128435"/>
              <a:gd name="connsiteY93" fmla="*/ 3914399 h 6858000"/>
              <a:gd name="connsiteX94" fmla="*/ 5793123 w 6128435"/>
              <a:gd name="connsiteY94" fmla="*/ 3969952 h 6858000"/>
              <a:gd name="connsiteX95" fmla="*/ 5808321 w 6128435"/>
              <a:gd name="connsiteY95" fmla="*/ 3988153 h 6858000"/>
              <a:gd name="connsiteX96" fmla="*/ 5825621 w 6128435"/>
              <a:gd name="connsiteY96" fmla="*/ 4015525 h 6858000"/>
              <a:gd name="connsiteX97" fmla="*/ 5860672 w 6128435"/>
              <a:gd name="connsiteY97" fmla="*/ 4061579 h 6858000"/>
              <a:gd name="connsiteX98" fmla="*/ 5872173 w 6128435"/>
              <a:gd name="connsiteY98" fmla="*/ 4088497 h 6858000"/>
              <a:gd name="connsiteX99" fmla="*/ 5883705 w 6128435"/>
              <a:gd name="connsiteY99" fmla="*/ 4101899 h 6858000"/>
              <a:gd name="connsiteX100" fmla="*/ 5885314 w 6128435"/>
              <a:gd name="connsiteY100" fmla="*/ 4108387 h 6858000"/>
              <a:gd name="connsiteX101" fmla="*/ 5894095 w 6128435"/>
              <a:gd name="connsiteY101" fmla="*/ 4128857 h 6858000"/>
              <a:gd name="connsiteX102" fmla="*/ 5898339 w 6128435"/>
              <a:gd name="connsiteY102" fmla="*/ 4140800 h 6858000"/>
              <a:gd name="connsiteX103" fmla="*/ 5899734 w 6128435"/>
              <a:gd name="connsiteY103" fmla="*/ 4145632 h 6858000"/>
              <a:gd name="connsiteX104" fmla="*/ 5897098 w 6128435"/>
              <a:gd name="connsiteY104" fmla="*/ 4157819 h 6858000"/>
              <a:gd name="connsiteX105" fmla="*/ 5903513 w 6128435"/>
              <a:gd name="connsiteY105" fmla="*/ 4187661 h 6858000"/>
              <a:gd name="connsiteX106" fmla="*/ 5917114 w 6128435"/>
              <a:gd name="connsiteY106" fmla="*/ 4213096 h 6858000"/>
              <a:gd name="connsiteX107" fmla="*/ 5921153 w 6128435"/>
              <a:gd name="connsiteY107" fmla="*/ 4236222 h 6858000"/>
              <a:gd name="connsiteX108" fmla="*/ 5924233 w 6128435"/>
              <a:gd name="connsiteY108" fmla="*/ 4242060 h 6858000"/>
              <a:gd name="connsiteX109" fmla="*/ 5928910 w 6128435"/>
              <a:gd name="connsiteY109" fmla="*/ 4300973 h 6858000"/>
              <a:gd name="connsiteX110" fmla="*/ 5939320 w 6128435"/>
              <a:gd name="connsiteY110" fmla="*/ 4340435 h 6858000"/>
              <a:gd name="connsiteX111" fmla="*/ 5946705 w 6128435"/>
              <a:gd name="connsiteY111" fmla="*/ 4428051 h 6858000"/>
              <a:gd name="connsiteX112" fmla="*/ 5949261 w 6128435"/>
              <a:gd name="connsiteY112" fmla="*/ 4449185 h 6858000"/>
              <a:gd name="connsiteX113" fmla="*/ 5957504 w 6128435"/>
              <a:gd name="connsiteY113" fmla="*/ 4465911 h 6858000"/>
              <a:gd name="connsiteX114" fmla="*/ 5964689 w 6128435"/>
              <a:gd name="connsiteY114" fmla="*/ 4468532 h 6858000"/>
              <a:gd name="connsiteX115" fmla="*/ 5967062 w 6128435"/>
              <a:gd name="connsiteY115" fmla="*/ 4479923 h 6858000"/>
              <a:gd name="connsiteX116" fmla="*/ 5968960 w 6128435"/>
              <a:gd name="connsiteY116" fmla="*/ 4482655 h 6858000"/>
              <a:gd name="connsiteX117" fmla="*/ 5978567 w 6128435"/>
              <a:gd name="connsiteY117" fmla="*/ 4498605 h 6858000"/>
              <a:gd name="connsiteX118" fmla="*/ 5980106 w 6128435"/>
              <a:gd name="connsiteY118" fmla="*/ 4585087 h 6858000"/>
              <a:gd name="connsiteX119" fmla="*/ 5998138 w 6128435"/>
              <a:gd name="connsiteY119" fmla="*/ 4697518 h 6858000"/>
              <a:gd name="connsiteX120" fmla="*/ 6013516 w 6128435"/>
              <a:gd name="connsiteY120" fmla="*/ 4786619 h 6858000"/>
              <a:gd name="connsiteX121" fmla="*/ 6025404 w 6128435"/>
              <a:gd name="connsiteY121" fmla="*/ 4858148 h 6858000"/>
              <a:gd name="connsiteX122" fmla="*/ 6007749 w 6128435"/>
              <a:gd name="connsiteY122" fmla="*/ 4964715 h 6858000"/>
              <a:gd name="connsiteX123" fmla="*/ 6005269 w 6128435"/>
              <a:gd name="connsiteY123" fmla="*/ 5150567 h 6858000"/>
              <a:gd name="connsiteX124" fmla="*/ 6001127 w 6128435"/>
              <a:gd name="connsiteY124" fmla="*/ 5164609 h 6858000"/>
              <a:gd name="connsiteX125" fmla="*/ 5996647 w 6128435"/>
              <a:gd name="connsiteY125" fmla="*/ 5185640 h 6858000"/>
              <a:gd name="connsiteX126" fmla="*/ 5998514 w 6128435"/>
              <a:gd name="connsiteY126" fmla="*/ 5189673 h 6858000"/>
              <a:gd name="connsiteX127" fmla="*/ 5995970 w 6128435"/>
              <a:gd name="connsiteY127" fmla="*/ 5221547 h 6858000"/>
              <a:gd name="connsiteX128" fmla="*/ 5997218 w 6128435"/>
              <a:gd name="connsiteY128" fmla="*/ 5222031 h 6858000"/>
              <a:gd name="connsiteX129" fmla="*/ 6002116 w 6128435"/>
              <a:gd name="connsiteY129" fmla="*/ 5231223 h 6858000"/>
              <a:gd name="connsiteX130" fmla="*/ 6008541 w 6128435"/>
              <a:gd name="connsiteY130" fmla="*/ 5248680 h 6858000"/>
              <a:gd name="connsiteX131" fmla="*/ 6039260 w 6128435"/>
              <a:gd name="connsiteY131" fmla="*/ 5289518 h 6858000"/>
              <a:gd name="connsiteX132" fmla="*/ 6036748 w 6128435"/>
              <a:gd name="connsiteY132" fmla="*/ 5322752 h 6858000"/>
              <a:gd name="connsiteX133" fmla="*/ 6036943 w 6128435"/>
              <a:gd name="connsiteY133" fmla="*/ 5329480 h 6858000"/>
              <a:gd name="connsiteX134" fmla="*/ 6037236 w 6128435"/>
              <a:gd name="connsiteY134" fmla="*/ 5329634 h 6858000"/>
              <a:gd name="connsiteX135" fmla="*/ 6038019 w 6128435"/>
              <a:gd name="connsiteY135" fmla="*/ 5336764 h 6858000"/>
              <a:gd name="connsiteX136" fmla="*/ 6037298 w 6128435"/>
              <a:gd name="connsiteY136" fmla="*/ 5341753 h 6858000"/>
              <a:gd name="connsiteX137" fmla="*/ 6037677 w 6128435"/>
              <a:gd name="connsiteY137" fmla="*/ 5354807 h 6858000"/>
              <a:gd name="connsiteX138" fmla="*/ 6039728 w 6128435"/>
              <a:gd name="connsiteY138" fmla="*/ 5359416 h 6858000"/>
              <a:gd name="connsiteX139" fmla="*/ 6043311 w 6128435"/>
              <a:gd name="connsiteY139" fmla="*/ 5361407 h 6858000"/>
              <a:gd name="connsiteX140" fmla="*/ 6042954 w 6128435"/>
              <a:gd name="connsiteY140" fmla="*/ 5362576 h 6858000"/>
              <a:gd name="connsiteX141" fmla="*/ 6053435 w 6128435"/>
              <a:gd name="connsiteY141" fmla="*/ 5387547 h 6858000"/>
              <a:gd name="connsiteX142" fmla="*/ 6065933 w 6128435"/>
              <a:gd name="connsiteY142" fmla="*/ 5443002 h 6858000"/>
              <a:gd name="connsiteX143" fmla="*/ 6068640 w 6128435"/>
              <a:gd name="connsiteY143" fmla="*/ 5474503 h 6858000"/>
              <a:gd name="connsiteX144" fmla="*/ 6080922 w 6128435"/>
              <a:gd name="connsiteY144" fmla="*/ 5561070 h 6858000"/>
              <a:gd name="connsiteX145" fmla="*/ 6096949 w 6128435"/>
              <a:gd name="connsiteY145" fmla="*/ 5648179 h 6858000"/>
              <a:gd name="connsiteX146" fmla="*/ 6125703 w 6128435"/>
              <a:gd name="connsiteY146" fmla="*/ 5692894 h 6858000"/>
              <a:gd name="connsiteX147" fmla="*/ 6126670 w 6128435"/>
              <a:gd name="connsiteY147" fmla="*/ 5697882 h 6858000"/>
              <a:gd name="connsiteX148" fmla="*/ 6124061 w 6128435"/>
              <a:gd name="connsiteY148" fmla="*/ 5710294 h 6858000"/>
              <a:gd name="connsiteX149" fmla="*/ 6122213 w 6128435"/>
              <a:gd name="connsiteY149" fmla="*/ 5714762 h 6858000"/>
              <a:gd name="connsiteX150" fmla="*/ 6121353 w 6128435"/>
              <a:gd name="connsiteY150" fmla="*/ 5721725 h 6858000"/>
              <a:gd name="connsiteX151" fmla="*/ 6121607 w 6128435"/>
              <a:gd name="connsiteY151" fmla="*/ 5721959 h 6858000"/>
              <a:gd name="connsiteX152" fmla="*/ 6120262 w 6128435"/>
              <a:gd name="connsiteY152" fmla="*/ 5728358 h 6858000"/>
              <a:gd name="connsiteX153" fmla="*/ 6110194 w 6128435"/>
              <a:gd name="connsiteY153" fmla="*/ 5758853 h 6858000"/>
              <a:gd name="connsiteX154" fmla="*/ 6127519 w 6128435"/>
              <a:gd name="connsiteY154" fmla="*/ 5865775 h 6858000"/>
              <a:gd name="connsiteX155" fmla="*/ 6128435 w 6128435"/>
              <a:gd name="connsiteY155" fmla="*/ 5870164 h 6858000"/>
              <a:gd name="connsiteX156" fmla="*/ 6119217 w 6128435"/>
              <a:gd name="connsiteY156" fmla="*/ 5888542 h 6858000"/>
              <a:gd name="connsiteX157" fmla="*/ 6115966 w 6128435"/>
              <a:gd name="connsiteY157" fmla="*/ 5898387 h 6858000"/>
              <a:gd name="connsiteX158" fmla="*/ 6111924 w 6128435"/>
              <a:gd name="connsiteY158" fmla="*/ 5900444 h 6858000"/>
              <a:gd name="connsiteX159" fmla="*/ 6108716 w 6128435"/>
              <a:gd name="connsiteY159" fmla="*/ 5915345 h 6858000"/>
              <a:gd name="connsiteX160" fmla="*/ 6109524 w 6128435"/>
              <a:gd name="connsiteY160" fmla="*/ 5917328 h 6858000"/>
              <a:gd name="connsiteX161" fmla="*/ 6102493 w 6128435"/>
              <a:gd name="connsiteY161" fmla="*/ 5928602 h 6858000"/>
              <a:gd name="connsiteX162" fmla="*/ 6056863 w 6128435"/>
              <a:gd name="connsiteY162" fmla="*/ 6000643 h 6858000"/>
              <a:gd name="connsiteX163" fmla="*/ 6045436 w 6128435"/>
              <a:gd name="connsiteY163" fmla="*/ 6124480 h 6858000"/>
              <a:gd name="connsiteX164" fmla="*/ 6030489 w 6128435"/>
              <a:gd name="connsiteY164" fmla="*/ 6317666 h 6858000"/>
              <a:gd name="connsiteX165" fmla="*/ 6007492 w 6128435"/>
              <a:gd name="connsiteY165" fmla="*/ 6440818 h 6858000"/>
              <a:gd name="connsiteX166" fmla="*/ 6009467 w 6128435"/>
              <a:gd name="connsiteY166" fmla="*/ 6487076 h 6858000"/>
              <a:gd name="connsiteX167" fmla="*/ 5995064 w 6128435"/>
              <a:gd name="connsiteY167" fmla="*/ 6540791 h 6858000"/>
              <a:gd name="connsiteX168" fmla="*/ 5996309 w 6128435"/>
              <a:gd name="connsiteY168" fmla="*/ 6543961 h 6858000"/>
              <a:gd name="connsiteX169" fmla="*/ 5996048 w 6128435"/>
              <a:gd name="connsiteY169" fmla="*/ 6555444 h 6858000"/>
              <a:gd name="connsiteX170" fmla="*/ 6002524 w 6128435"/>
              <a:gd name="connsiteY170" fmla="*/ 6560188 h 6858000"/>
              <a:gd name="connsiteX171" fmla="*/ 6006823 w 6128435"/>
              <a:gd name="connsiteY171" fmla="*/ 6578546 h 6858000"/>
              <a:gd name="connsiteX172" fmla="*/ 6004510 w 6128435"/>
              <a:gd name="connsiteY172" fmla="*/ 6599256 h 6858000"/>
              <a:gd name="connsiteX173" fmla="*/ 5986207 w 6128435"/>
              <a:gd name="connsiteY173" fmla="*/ 6695855 h 6858000"/>
              <a:gd name="connsiteX174" fmla="*/ 5979428 w 6128435"/>
              <a:gd name="connsiteY174" fmla="*/ 6754678 h 6858000"/>
              <a:gd name="connsiteX175" fmla="*/ 5983398 w 6128435"/>
              <a:gd name="connsiteY175" fmla="*/ 6778641 h 6858000"/>
              <a:gd name="connsiteX176" fmla="*/ 5984543 w 6128435"/>
              <a:gd name="connsiteY176" fmla="*/ 6811016 h 6858000"/>
              <a:gd name="connsiteX177" fmla="*/ 5981802 w 6128435"/>
              <a:gd name="connsiteY177" fmla="*/ 6838578 h 6858000"/>
              <a:gd name="connsiteX178" fmla="*/ 5979671 w 6128435"/>
              <a:gd name="connsiteY178" fmla="*/ 6858000 h 6858000"/>
              <a:gd name="connsiteX179" fmla="*/ 0 w 6128435"/>
              <a:gd name="connsiteY179" fmla="*/ 6858000 h 6858000"/>
              <a:gd name="connsiteX180" fmla="*/ 0 w 6128435"/>
              <a:gd name="connsiteY18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71650 w 6128435"/>
              <a:gd name="connsiteY48" fmla="*/ 2440467 h 6858000"/>
              <a:gd name="connsiteX49" fmla="*/ 5271438 w 6128435"/>
              <a:gd name="connsiteY49" fmla="*/ 2447186 h 6858000"/>
              <a:gd name="connsiteX50" fmla="*/ 5271722 w 6128435"/>
              <a:gd name="connsiteY50" fmla="*/ 2447359 h 6858000"/>
              <a:gd name="connsiteX51" fmla="*/ 5272069 w 6128435"/>
              <a:gd name="connsiteY51" fmla="*/ 2454523 h 6858000"/>
              <a:gd name="connsiteX52" fmla="*/ 5271049 w 6128435"/>
              <a:gd name="connsiteY52" fmla="*/ 2459442 h 6858000"/>
              <a:gd name="connsiteX53" fmla="*/ 5307538 w 6128435"/>
              <a:gd name="connsiteY53" fmla="*/ 2514685 h 6858000"/>
              <a:gd name="connsiteX54" fmla="*/ 5337604 w 6128435"/>
              <a:gd name="connsiteY54" fmla="*/ 2597632 h 6858000"/>
              <a:gd name="connsiteX55" fmla="*/ 5407503 w 6128435"/>
              <a:gd name="connsiteY55" fmla="*/ 2786290 h 6858000"/>
              <a:gd name="connsiteX56" fmla="*/ 5407356 w 6128435"/>
              <a:gd name="connsiteY56" fmla="*/ 2787545 h 6858000"/>
              <a:gd name="connsiteX57" fmla="*/ 5411130 w 6128435"/>
              <a:gd name="connsiteY57" fmla="*/ 2788640 h 6858000"/>
              <a:gd name="connsiteX58" fmla="*/ 5416439 w 6128435"/>
              <a:gd name="connsiteY58" fmla="*/ 2805666 h 6858000"/>
              <a:gd name="connsiteX59" fmla="*/ 5416589 w 6128435"/>
              <a:gd name="connsiteY59" fmla="*/ 2810822 h 6858000"/>
              <a:gd name="connsiteX60" fmla="*/ 5418542 w 6128435"/>
              <a:gd name="connsiteY60" fmla="*/ 2817745 h 6858000"/>
              <a:gd name="connsiteX61" fmla="*/ 5418847 w 6128435"/>
              <a:gd name="connsiteY61" fmla="*/ 2817825 h 6858000"/>
              <a:gd name="connsiteX62" fmla="*/ 5423364 w 6128435"/>
              <a:gd name="connsiteY62" fmla="*/ 2858292 h 6858000"/>
              <a:gd name="connsiteX63" fmla="*/ 5479298 w 6128435"/>
              <a:gd name="connsiteY63" fmla="*/ 2947791 h 6858000"/>
              <a:gd name="connsiteX64" fmla="*/ 5481770 w 6128435"/>
              <a:gd name="connsiteY64" fmla="*/ 2951352 h 6858000"/>
              <a:gd name="connsiteX65" fmla="*/ 5481013 w 6128435"/>
              <a:gd name="connsiteY65" fmla="*/ 2973461 h 6858000"/>
              <a:gd name="connsiteX66" fmla="*/ 5482045 w 6128435"/>
              <a:gd name="connsiteY66" fmla="*/ 2984371 h 6858000"/>
              <a:gd name="connsiteX67" fmla="*/ 5479405 w 6128435"/>
              <a:gd name="connsiteY67" fmla="*/ 2988507 h 6858000"/>
              <a:gd name="connsiteX68" fmla="*/ 5482415 w 6128435"/>
              <a:gd name="connsiteY68" fmla="*/ 3004079 h 6858000"/>
              <a:gd name="connsiteX69" fmla="*/ 5483865 w 6128435"/>
              <a:gd name="connsiteY69" fmla="*/ 3005467 h 6858000"/>
              <a:gd name="connsiteX70" fmla="*/ 5482236 w 6128435"/>
              <a:gd name="connsiteY70" fmla="*/ 3019791 h 6858000"/>
              <a:gd name="connsiteX71" fmla="*/ 5475895 w 6128435"/>
              <a:gd name="connsiteY71" fmla="*/ 3033578 h 6858000"/>
              <a:gd name="connsiteX72" fmla="*/ 5477595 w 6128435"/>
              <a:gd name="connsiteY72" fmla="*/ 3250534 h 6858000"/>
              <a:gd name="connsiteX73" fmla="*/ 5532836 w 6128435"/>
              <a:gd name="connsiteY73" fmla="*/ 3353840 h 6858000"/>
              <a:gd name="connsiteX74" fmla="*/ 5561229 w 6128435"/>
              <a:gd name="connsiteY74" fmla="*/ 3395784 h 6858000"/>
              <a:gd name="connsiteX75" fmla="*/ 5589758 w 6128435"/>
              <a:gd name="connsiteY75" fmla="*/ 3506453 h 6858000"/>
              <a:gd name="connsiteX76" fmla="*/ 5596144 w 6128435"/>
              <a:gd name="connsiteY76" fmla="*/ 3534624 h 6858000"/>
              <a:gd name="connsiteX77" fmla="*/ 5597750 w 6128435"/>
              <a:gd name="connsiteY77" fmla="*/ 3534129 h 6858000"/>
              <a:gd name="connsiteX78" fmla="*/ 5599700 w 6128435"/>
              <a:gd name="connsiteY78" fmla="*/ 3547221 h 6858000"/>
              <a:gd name="connsiteX79" fmla="*/ 5615031 w 6128435"/>
              <a:gd name="connsiteY79" fmla="*/ 3557482 h 6858000"/>
              <a:gd name="connsiteX80" fmla="*/ 5618377 w 6128435"/>
              <a:gd name="connsiteY80" fmla="*/ 3588431 h 6858000"/>
              <a:gd name="connsiteX81" fmla="*/ 5612155 w 6128435"/>
              <a:gd name="connsiteY81" fmla="*/ 3589869 h 6858000"/>
              <a:gd name="connsiteX82" fmla="*/ 5620843 w 6128435"/>
              <a:gd name="connsiteY82" fmla="*/ 3606745 h 6858000"/>
              <a:gd name="connsiteX83" fmla="*/ 5655472 w 6128435"/>
              <a:gd name="connsiteY83" fmla="*/ 3678877 h 6858000"/>
              <a:gd name="connsiteX84" fmla="*/ 5680448 w 6128435"/>
              <a:gd name="connsiteY84" fmla="*/ 3717760 h 6858000"/>
              <a:gd name="connsiteX85" fmla="*/ 5683015 w 6128435"/>
              <a:gd name="connsiteY85" fmla="*/ 3762025 h 6858000"/>
              <a:gd name="connsiteX86" fmla="*/ 5696643 w 6128435"/>
              <a:gd name="connsiteY86" fmla="*/ 3773888 h 6858000"/>
              <a:gd name="connsiteX87" fmla="*/ 5699203 w 6128435"/>
              <a:gd name="connsiteY87" fmla="*/ 3775823 h 6858000"/>
              <a:gd name="connsiteX88" fmla="*/ 5704824 w 6128435"/>
              <a:gd name="connsiteY88" fmla="*/ 3785966 h 6858000"/>
              <a:gd name="connsiteX89" fmla="*/ 5712204 w 6128435"/>
              <a:gd name="connsiteY89" fmla="*/ 3785830 h 6858000"/>
              <a:gd name="connsiteX90" fmla="*/ 5724816 w 6128435"/>
              <a:gd name="connsiteY90" fmla="*/ 3798949 h 6858000"/>
              <a:gd name="connsiteX91" fmla="*/ 5733539 w 6128435"/>
              <a:gd name="connsiteY91" fmla="*/ 3818457 h 6858000"/>
              <a:gd name="connsiteX92" fmla="*/ 5768491 w 6128435"/>
              <a:gd name="connsiteY92" fmla="*/ 3914399 h 6858000"/>
              <a:gd name="connsiteX93" fmla="*/ 5793123 w 6128435"/>
              <a:gd name="connsiteY93" fmla="*/ 3969952 h 6858000"/>
              <a:gd name="connsiteX94" fmla="*/ 5808321 w 6128435"/>
              <a:gd name="connsiteY94" fmla="*/ 3988153 h 6858000"/>
              <a:gd name="connsiteX95" fmla="*/ 5825621 w 6128435"/>
              <a:gd name="connsiteY95" fmla="*/ 4015525 h 6858000"/>
              <a:gd name="connsiteX96" fmla="*/ 5860672 w 6128435"/>
              <a:gd name="connsiteY96" fmla="*/ 4061579 h 6858000"/>
              <a:gd name="connsiteX97" fmla="*/ 5872173 w 6128435"/>
              <a:gd name="connsiteY97" fmla="*/ 4088497 h 6858000"/>
              <a:gd name="connsiteX98" fmla="*/ 5883705 w 6128435"/>
              <a:gd name="connsiteY98" fmla="*/ 4101899 h 6858000"/>
              <a:gd name="connsiteX99" fmla="*/ 5885314 w 6128435"/>
              <a:gd name="connsiteY99" fmla="*/ 4108387 h 6858000"/>
              <a:gd name="connsiteX100" fmla="*/ 5894095 w 6128435"/>
              <a:gd name="connsiteY100" fmla="*/ 4128857 h 6858000"/>
              <a:gd name="connsiteX101" fmla="*/ 5898339 w 6128435"/>
              <a:gd name="connsiteY101" fmla="*/ 4140800 h 6858000"/>
              <a:gd name="connsiteX102" fmla="*/ 5899734 w 6128435"/>
              <a:gd name="connsiteY102" fmla="*/ 4145632 h 6858000"/>
              <a:gd name="connsiteX103" fmla="*/ 5897098 w 6128435"/>
              <a:gd name="connsiteY103" fmla="*/ 4157819 h 6858000"/>
              <a:gd name="connsiteX104" fmla="*/ 5903513 w 6128435"/>
              <a:gd name="connsiteY104" fmla="*/ 4187661 h 6858000"/>
              <a:gd name="connsiteX105" fmla="*/ 5917114 w 6128435"/>
              <a:gd name="connsiteY105" fmla="*/ 4213096 h 6858000"/>
              <a:gd name="connsiteX106" fmla="*/ 5921153 w 6128435"/>
              <a:gd name="connsiteY106" fmla="*/ 4236222 h 6858000"/>
              <a:gd name="connsiteX107" fmla="*/ 5924233 w 6128435"/>
              <a:gd name="connsiteY107" fmla="*/ 4242060 h 6858000"/>
              <a:gd name="connsiteX108" fmla="*/ 5928910 w 6128435"/>
              <a:gd name="connsiteY108" fmla="*/ 4300973 h 6858000"/>
              <a:gd name="connsiteX109" fmla="*/ 5939320 w 6128435"/>
              <a:gd name="connsiteY109" fmla="*/ 4340435 h 6858000"/>
              <a:gd name="connsiteX110" fmla="*/ 5946705 w 6128435"/>
              <a:gd name="connsiteY110" fmla="*/ 4428051 h 6858000"/>
              <a:gd name="connsiteX111" fmla="*/ 5949261 w 6128435"/>
              <a:gd name="connsiteY111" fmla="*/ 4449185 h 6858000"/>
              <a:gd name="connsiteX112" fmla="*/ 5957504 w 6128435"/>
              <a:gd name="connsiteY112" fmla="*/ 4465911 h 6858000"/>
              <a:gd name="connsiteX113" fmla="*/ 5964689 w 6128435"/>
              <a:gd name="connsiteY113" fmla="*/ 4468532 h 6858000"/>
              <a:gd name="connsiteX114" fmla="*/ 5967062 w 6128435"/>
              <a:gd name="connsiteY114" fmla="*/ 4479923 h 6858000"/>
              <a:gd name="connsiteX115" fmla="*/ 5968960 w 6128435"/>
              <a:gd name="connsiteY115" fmla="*/ 4482655 h 6858000"/>
              <a:gd name="connsiteX116" fmla="*/ 5978567 w 6128435"/>
              <a:gd name="connsiteY116" fmla="*/ 4498605 h 6858000"/>
              <a:gd name="connsiteX117" fmla="*/ 5980106 w 6128435"/>
              <a:gd name="connsiteY117" fmla="*/ 4585087 h 6858000"/>
              <a:gd name="connsiteX118" fmla="*/ 5998138 w 6128435"/>
              <a:gd name="connsiteY118" fmla="*/ 4697518 h 6858000"/>
              <a:gd name="connsiteX119" fmla="*/ 6013516 w 6128435"/>
              <a:gd name="connsiteY119" fmla="*/ 4786619 h 6858000"/>
              <a:gd name="connsiteX120" fmla="*/ 6025404 w 6128435"/>
              <a:gd name="connsiteY120" fmla="*/ 4858148 h 6858000"/>
              <a:gd name="connsiteX121" fmla="*/ 6007749 w 6128435"/>
              <a:gd name="connsiteY121" fmla="*/ 4964715 h 6858000"/>
              <a:gd name="connsiteX122" fmla="*/ 6005269 w 6128435"/>
              <a:gd name="connsiteY122" fmla="*/ 5150567 h 6858000"/>
              <a:gd name="connsiteX123" fmla="*/ 6001127 w 6128435"/>
              <a:gd name="connsiteY123" fmla="*/ 5164609 h 6858000"/>
              <a:gd name="connsiteX124" fmla="*/ 5996647 w 6128435"/>
              <a:gd name="connsiteY124" fmla="*/ 5185640 h 6858000"/>
              <a:gd name="connsiteX125" fmla="*/ 5998514 w 6128435"/>
              <a:gd name="connsiteY125" fmla="*/ 5189673 h 6858000"/>
              <a:gd name="connsiteX126" fmla="*/ 5995970 w 6128435"/>
              <a:gd name="connsiteY126" fmla="*/ 5221547 h 6858000"/>
              <a:gd name="connsiteX127" fmla="*/ 5997218 w 6128435"/>
              <a:gd name="connsiteY127" fmla="*/ 5222031 h 6858000"/>
              <a:gd name="connsiteX128" fmla="*/ 6002116 w 6128435"/>
              <a:gd name="connsiteY128" fmla="*/ 5231223 h 6858000"/>
              <a:gd name="connsiteX129" fmla="*/ 6008541 w 6128435"/>
              <a:gd name="connsiteY129" fmla="*/ 5248680 h 6858000"/>
              <a:gd name="connsiteX130" fmla="*/ 6039260 w 6128435"/>
              <a:gd name="connsiteY130" fmla="*/ 5289518 h 6858000"/>
              <a:gd name="connsiteX131" fmla="*/ 6036748 w 6128435"/>
              <a:gd name="connsiteY131" fmla="*/ 5322752 h 6858000"/>
              <a:gd name="connsiteX132" fmla="*/ 6036943 w 6128435"/>
              <a:gd name="connsiteY132" fmla="*/ 5329480 h 6858000"/>
              <a:gd name="connsiteX133" fmla="*/ 6037236 w 6128435"/>
              <a:gd name="connsiteY133" fmla="*/ 5329634 h 6858000"/>
              <a:gd name="connsiteX134" fmla="*/ 6038019 w 6128435"/>
              <a:gd name="connsiteY134" fmla="*/ 5336764 h 6858000"/>
              <a:gd name="connsiteX135" fmla="*/ 6037298 w 6128435"/>
              <a:gd name="connsiteY135" fmla="*/ 5341753 h 6858000"/>
              <a:gd name="connsiteX136" fmla="*/ 6037677 w 6128435"/>
              <a:gd name="connsiteY136" fmla="*/ 5354807 h 6858000"/>
              <a:gd name="connsiteX137" fmla="*/ 6039728 w 6128435"/>
              <a:gd name="connsiteY137" fmla="*/ 5359416 h 6858000"/>
              <a:gd name="connsiteX138" fmla="*/ 6043311 w 6128435"/>
              <a:gd name="connsiteY138" fmla="*/ 5361407 h 6858000"/>
              <a:gd name="connsiteX139" fmla="*/ 6042954 w 6128435"/>
              <a:gd name="connsiteY139" fmla="*/ 5362576 h 6858000"/>
              <a:gd name="connsiteX140" fmla="*/ 6053435 w 6128435"/>
              <a:gd name="connsiteY140" fmla="*/ 5387547 h 6858000"/>
              <a:gd name="connsiteX141" fmla="*/ 6065933 w 6128435"/>
              <a:gd name="connsiteY141" fmla="*/ 5443002 h 6858000"/>
              <a:gd name="connsiteX142" fmla="*/ 6068640 w 6128435"/>
              <a:gd name="connsiteY142" fmla="*/ 5474503 h 6858000"/>
              <a:gd name="connsiteX143" fmla="*/ 6080922 w 6128435"/>
              <a:gd name="connsiteY143" fmla="*/ 5561070 h 6858000"/>
              <a:gd name="connsiteX144" fmla="*/ 6096949 w 6128435"/>
              <a:gd name="connsiteY144" fmla="*/ 5648179 h 6858000"/>
              <a:gd name="connsiteX145" fmla="*/ 6125703 w 6128435"/>
              <a:gd name="connsiteY145" fmla="*/ 5692894 h 6858000"/>
              <a:gd name="connsiteX146" fmla="*/ 6126670 w 6128435"/>
              <a:gd name="connsiteY146" fmla="*/ 5697882 h 6858000"/>
              <a:gd name="connsiteX147" fmla="*/ 6124061 w 6128435"/>
              <a:gd name="connsiteY147" fmla="*/ 5710294 h 6858000"/>
              <a:gd name="connsiteX148" fmla="*/ 6122213 w 6128435"/>
              <a:gd name="connsiteY148" fmla="*/ 5714762 h 6858000"/>
              <a:gd name="connsiteX149" fmla="*/ 6121353 w 6128435"/>
              <a:gd name="connsiteY149" fmla="*/ 5721725 h 6858000"/>
              <a:gd name="connsiteX150" fmla="*/ 6121607 w 6128435"/>
              <a:gd name="connsiteY150" fmla="*/ 5721959 h 6858000"/>
              <a:gd name="connsiteX151" fmla="*/ 6120262 w 6128435"/>
              <a:gd name="connsiteY151" fmla="*/ 5728358 h 6858000"/>
              <a:gd name="connsiteX152" fmla="*/ 6110194 w 6128435"/>
              <a:gd name="connsiteY152" fmla="*/ 5758853 h 6858000"/>
              <a:gd name="connsiteX153" fmla="*/ 6127519 w 6128435"/>
              <a:gd name="connsiteY153" fmla="*/ 5865775 h 6858000"/>
              <a:gd name="connsiteX154" fmla="*/ 6128435 w 6128435"/>
              <a:gd name="connsiteY154" fmla="*/ 5870164 h 6858000"/>
              <a:gd name="connsiteX155" fmla="*/ 6119217 w 6128435"/>
              <a:gd name="connsiteY155" fmla="*/ 5888542 h 6858000"/>
              <a:gd name="connsiteX156" fmla="*/ 6115966 w 6128435"/>
              <a:gd name="connsiteY156" fmla="*/ 5898387 h 6858000"/>
              <a:gd name="connsiteX157" fmla="*/ 6111924 w 6128435"/>
              <a:gd name="connsiteY157" fmla="*/ 5900444 h 6858000"/>
              <a:gd name="connsiteX158" fmla="*/ 6108716 w 6128435"/>
              <a:gd name="connsiteY158" fmla="*/ 5915345 h 6858000"/>
              <a:gd name="connsiteX159" fmla="*/ 6109524 w 6128435"/>
              <a:gd name="connsiteY159" fmla="*/ 5917328 h 6858000"/>
              <a:gd name="connsiteX160" fmla="*/ 6102493 w 6128435"/>
              <a:gd name="connsiteY160" fmla="*/ 5928602 h 6858000"/>
              <a:gd name="connsiteX161" fmla="*/ 6056863 w 6128435"/>
              <a:gd name="connsiteY161" fmla="*/ 6000643 h 6858000"/>
              <a:gd name="connsiteX162" fmla="*/ 6045436 w 6128435"/>
              <a:gd name="connsiteY162" fmla="*/ 6124480 h 6858000"/>
              <a:gd name="connsiteX163" fmla="*/ 6030489 w 6128435"/>
              <a:gd name="connsiteY163" fmla="*/ 6317666 h 6858000"/>
              <a:gd name="connsiteX164" fmla="*/ 6007492 w 6128435"/>
              <a:gd name="connsiteY164" fmla="*/ 6440818 h 6858000"/>
              <a:gd name="connsiteX165" fmla="*/ 6009467 w 6128435"/>
              <a:gd name="connsiteY165" fmla="*/ 6487076 h 6858000"/>
              <a:gd name="connsiteX166" fmla="*/ 5995064 w 6128435"/>
              <a:gd name="connsiteY166" fmla="*/ 6540791 h 6858000"/>
              <a:gd name="connsiteX167" fmla="*/ 5996309 w 6128435"/>
              <a:gd name="connsiteY167" fmla="*/ 6543961 h 6858000"/>
              <a:gd name="connsiteX168" fmla="*/ 5996048 w 6128435"/>
              <a:gd name="connsiteY168" fmla="*/ 6555444 h 6858000"/>
              <a:gd name="connsiteX169" fmla="*/ 6002524 w 6128435"/>
              <a:gd name="connsiteY169" fmla="*/ 6560188 h 6858000"/>
              <a:gd name="connsiteX170" fmla="*/ 6006823 w 6128435"/>
              <a:gd name="connsiteY170" fmla="*/ 6578546 h 6858000"/>
              <a:gd name="connsiteX171" fmla="*/ 6004510 w 6128435"/>
              <a:gd name="connsiteY171" fmla="*/ 6599256 h 6858000"/>
              <a:gd name="connsiteX172" fmla="*/ 5986207 w 6128435"/>
              <a:gd name="connsiteY172" fmla="*/ 6695855 h 6858000"/>
              <a:gd name="connsiteX173" fmla="*/ 5979428 w 6128435"/>
              <a:gd name="connsiteY173" fmla="*/ 6754678 h 6858000"/>
              <a:gd name="connsiteX174" fmla="*/ 5983398 w 6128435"/>
              <a:gd name="connsiteY174" fmla="*/ 6778641 h 6858000"/>
              <a:gd name="connsiteX175" fmla="*/ 5984543 w 6128435"/>
              <a:gd name="connsiteY175" fmla="*/ 6811016 h 6858000"/>
              <a:gd name="connsiteX176" fmla="*/ 5981802 w 6128435"/>
              <a:gd name="connsiteY176" fmla="*/ 6838578 h 6858000"/>
              <a:gd name="connsiteX177" fmla="*/ 5979671 w 6128435"/>
              <a:gd name="connsiteY177" fmla="*/ 6858000 h 6858000"/>
              <a:gd name="connsiteX178" fmla="*/ 0 w 6128435"/>
              <a:gd name="connsiteY178" fmla="*/ 6858000 h 6858000"/>
              <a:gd name="connsiteX179" fmla="*/ 0 w 6128435"/>
              <a:gd name="connsiteY17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71650 w 6128435"/>
              <a:gd name="connsiteY47" fmla="*/ 2440467 h 6858000"/>
              <a:gd name="connsiteX48" fmla="*/ 5271438 w 6128435"/>
              <a:gd name="connsiteY48" fmla="*/ 2447186 h 6858000"/>
              <a:gd name="connsiteX49" fmla="*/ 5271722 w 6128435"/>
              <a:gd name="connsiteY49" fmla="*/ 2447359 h 6858000"/>
              <a:gd name="connsiteX50" fmla="*/ 5272069 w 6128435"/>
              <a:gd name="connsiteY50" fmla="*/ 2454523 h 6858000"/>
              <a:gd name="connsiteX51" fmla="*/ 5271049 w 6128435"/>
              <a:gd name="connsiteY51" fmla="*/ 2459442 h 6858000"/>
              <a:gd name="connsiteX52" fmla="*/ 5307538 w 6128435"/>
              <a:gd name="connsiteY52" fmla="*/ 2514685 h 6858000"/>
              <a:gd name="connsiteX53" fmla="*/ 5337604 w 6128435"/>
              <a:gd name="connsiteY53" fmla="*/ 2597632 h 6858000"/>
              <a:gd name="connsiteX54" fmla="*/ 5407503 w 6128435"/>
              <a:gd name="connsiteY54" fmla="*/ 2786290 h 6858000"/>
              <a:gd name="connsiteX55" fmla="*/ 5407356 w 6128435"/>
              <a:gd name="connsiteY55" fmla="*/ 2787545 h 6858000"/>
              <a:gd name="connsiteX56" fmla="*/ 5411130 w 6128435"/>
              <a:gd name="connsiteY56" fmla="*/ 2788640 h 6858000"/>
              <a:gd name="connsiteX57" fmla="*/ 5416439 w 6128435"/>
              <a:gd name="connsiteY57" fmla="*/ 2805666 h 6858000"/>
              <a:gd name="connsiteX58" fmla="*/ 5416589 w 6128435"/>
              <a:gd name="connsiteY58" fmla="*/ 2810822 h 6858000"/>
              <a:gd name="connsiteX59" fmla="*/ 5418542 w 6128435"/>
              <a:gd name="connsiteY59" fmla="*/ 2817745 h 6858000"/>
              <a:gd name="connsiteX60" fmla="*/ 5418847 w 6128435"/>
              <a:gd name="connsiteY60" fmla="*/ 2817825 h 6858000"/>
              <a:gd name="connsiteX61" fmla="*/ 5423364 w 6128435"/>
              <a:gd name="connsiteY61" fmla="*/ 2858292 h 6858000"/>
              <a:gd name="connsiteX62" fmla="*/ 5479298 w 6128435"/>
              <a:gd name="connsiteY62" fmla="*/ 2947791 h 6858000"/>
              <a:gd name="connsiteX63" fmla="*/ 5481770 w 6128435"/>
              <a:gd name="connsiteY63" fmla="*/ 2951352 h 6858000"/>
              <a:gd name="connsiteX64" fmla="*/ 5481013 w 6128435"/>
              <a:gd name="connsiteY64" fmla="*/ 2973461 h 6858000"/>
              <a:gd name="connsiteX65" fmla="*/ 5482045 w 6128435"/>
              <a:gd name="connsiteY65" fmla="*/ 2984371 h 6858000"/>
              <a:gd name="connsiteX66" fmla="*/ 5479405 w 6128435"/>
              <a:gd name="connsiteY66" fmla="*/ 2988507 h 6858000"/>
              <a:gd name="connsiteX67" fmla="*/ 5482415 w 6128435"/>
              <a:gd name="connsiteY67" fmla="*/ 3004079 h 6858000"/>
              <a:gd name="connsiteX68" fmla="*/ 5483865 w 6128435"/>
              <a:gd name="connsiteY68" fmla="*/ 3005467 h 6858000"/>
              <a:gd name="connsiteX69" fmla="*/ 5482236 w 6128435"/>
              <a:gd name="connsiteY69" fmla="*/ 3019791 h 6858000"/>
              <a:gd name="connsiteX70" fmla="*/ 5475895 w 6128435"/>
              <a:gd name="connsiteY70" fmla="*/ 3033578 h 6858000"/>
              <a:gd name="connsiteX71" fmla="*/ 5477595 w 6128435"/>
              <a:gd name="connsiteY71" fmla="*/ 3250534 h 6858000"/>
              <a:gd name="connsiteX72" fmla="*/ 5532836 w 6128435"/>
              <a:gd name="connsiteY72" fmla="*/ 3353840 h 6858000"/>
              <a:gd name="connsiteX73" fmla="*/ 5561229 w 6128435"/>
              <a:gd name="connsiteY73" fmla="*/ 3395784 h 6858000"/>
              <a:gd name="connsiteX74" fmla="*/ 5589758 w 6128435"/>
              <a:gd name="connsiteY74" fmla="*/ 3506453 h 6858000"/>
              <a:gd name="connsiteX75" fmla="*/ 5596144 w 6128435"/>
              <a:gd name="connsiteY75" fmla="*/ 3534624 h 6858000"/>
              <a:gd name="connsiteX76" fmla="*/ 5597750 w 6128435"/>
              <a:gd name="connsiteY76" fmla="*/ 3534129 h 6858000"/>
              <a:gd name="connsiteX77" fmla="*/ 5599700 w 6128435"/>
              <a:gd name="connsiteY77" fmla="*/ 3547221 h 6858000"/>
              <a:gd name="connsiteX78" fmla="*/ 5615031 w 6128435"/>
              <a:gd name="connsiteY78" fmla="*/ 3557482 h 6858000"/>
              <a:gd name="connsiteX79" fmla="*/ 5618377 w 6128435"/>
              <a:gd name="connsiteY79" fmla="*/ 3588431 h 6858000"/>
              <a:gd name="connsiteX80" fmla="*/ 5612155 w 6128435"/>
              <a:gd name="connsiteY80" fmla="*/ 3589869 h 6858000"/>
              <a:gd name="connsiteX81" fmla="*/ 5620843 w 6128435"/>
              <a:gd name="connsiteY81" fmla="*/ 3606745 h 6858000"/>
              <a:gd name="connsiteX82" fmla="*/ 5655472 w 6128435"/>
              <a:gd name="connsiteY82" fmla="*/ 3678877 h 6858000"/>
              <a:gd name="connsiteX83" fmla="*/ 5680448 w 6128435"/>
              <a:gd name="connsiteY83" fmla="*/ 3717760 h 6858000"/>
              <a:gd name="connsiteX84" fmla="*/ 5683015 w 6128435"/>
              <a:gd name="connsiteY84" fmla="*/ 3762025 h 6858000"/>
              <a:gd name="connsiteX85" fmla="*/ 5696643 w 6128435"/>
              <a:gd name="connsiteY85" fmla="*/ 3773888 h 6858000"/>
              <a:gd name="connsiteX86" fmla="*/ 5699203 w 6128435"/>
              <a:gd name="connsiteY86" fmla="*/ 3775823 h 6858000"/>
              <a:gd name="connsiteX87" fmla="*/ 5704824 w 6128435"/>
              <a:gd name="connsiteY87" fmla="*/ 3785966 h 6858000"/>
              <a:gd name="connsiteX88" fmla="*/ 5712204 w 6128435"/>
              <a:gd name="connsiteY88" fmla="*/ 3785830 h 6858000"/>
              <a:gd name="connsiteX89" fmla="*/ 5724816 w 6128435"/>
              <a:gd name="connsiteY89" fmla="*/ 3798949 h 6858000"/>
              <a:gd name="connsiteX90" fmla="*/ 5733539 w 6128435"/>
              <a:gd name="connsiteY90" fmla="*/ 3818457 h 6858000"/>
              <a:gd name="connsiteX91" fmla="*/ 5768491 w 6128435"/>
              <a:gd name="connsiteY91" fmla="*/ 3914399 h 6858000"/>
              <a:gd name="connsiteX92" fmla="*/ 5793123 w 6128435"/>
              <a:gd name="connsiteY92" fmla="*/ 3969952 h 6858000"/>
              <a:gd name="connsiteX93" fmla="*/ 5808321 w 6128435"/>
              <a:gd name="connsiteY93" fmla="*/ 3988153 h 6858000"/>
              <a:gd name="connsiteX94" fmla="*/ 5825621 w 6128435"/>
              <a:gd name="connsiteY94" fmla="*/ 4015525 h 6858000"/>
              <a:gd name="connsiteX95" fmla="*/ 5860672 w 6128435"/>
              <a:gd name="connsiteY95" fmla="*/ 4061579 h 6858000"/>
              <a:gd name="connsiteX96" fmla="*/ 5872173 w 6128435"/>
              <a:gd name="connsiteY96" fmla="*/ 4088497 h 6858000"/>
              <a:gd name="connsiteX97" fmla="*/ 5883705 w 6128435"/>
              <a:gd name="connsiteY97" fmla="*/ 4101899 h 6858000"/>
              <a:gd name="connsiteX98" fmla="*/ 5885314 w 6128435"/>
              <a:gd name="connsiteY98" fmla="*/ 4108387 h 6858000"/>
              <a:gd name="connsiteX99" fmla="*/ 5894095 w 6128435"/>
              <a:gd name="connsiteY99" fmla="*/ 4128857 h 6858000"/>
              <a:gd name="connsiteX100" fmla="*/ 5898339 w 6128435"/>
              <a:gd name="connsiteY100" fmla="*/ 4140800 h 6858000"/>
              <a:gd name="connsiteX101" fmla="*/ 5899734 w 6128435"/>
              <a:gd name="connsiteY101" fmla="*/ 4145632 h 6858000"/>
              <a:gd name="connsiteX102" fmla="*/ 5897098 w 6128435"/>
              <a:gd name="connsiteY102" fmla="*/ 4157819 h 6858000"/>
              <a:gd name="connsiteX103" fmla="*/ 5903513 w 6128435"/>
              <a:gd name="connsiteY103" fmla="*/ 4187661 h 6858000"/>
              <a:gd name="connsiteX104" fmla="*/ 5917114 w 6128435"/>
              <a:gd name="connsiteY104" fmla="*/ 4213096 h 6858000"/>
              <a:gd name="connsiteX105" fmla="*/ 5921153 w 6128435"/>
              <a:gd name="connsiteY105" fmla="*/ 4236222 h 6858000"/>
              <a:gd name="connsiteX106" fmla="*/ 5924233 w 6128435"/>
              <a:gd name="connsiteY106" fmla="*/ 4242060 h 6858000"/>
              <a:gd name="connsiteX107" fmla="*/ 5928910 w 6128435"/>
              <a:gd name="connsiteY107" fmla="*/ 4300973 h 6858000"/>
              <a:gd name="connsiteX108" fmla="*/ 5939320 w 6128435"/>
              <a:gd name="connsiteY108" fmla="*/ 4340435 h 6858000"/>
              <a:gd name="connsiteX109" fmla="*/ 5946705 w 6128435"/>
              <a:gd name="connsiteY109" fmla="*/ 4428051 h 6858000"/>
              <a:gd name="connsiteX110" fmla="*/ 5949261 w 6128435"/>
              <a:gd name="connsiteY110" fmla="*/ 4449185 h 6858000"/>
              <a:gd name="connsiteX111" fmla="*/ 5957504 w 6128435"/>
              <a:gd name="connsiteY111" fmla="*/ 4465911 h 6858000"/>
              <a:gd name="connsiteX112" fmla="*/ 5964689 w 6128435"/>
              <a:gd name="connsiteY112" fmla="*/ 4468532 h 6858000"/>
              <a:gd name="connsiteX113" fmla="*/ 5967062 w 6128435"/>
              <a:gd name="connsiteY113" fmla="*/ 4479923 h 6858000"/>
              <a:gd name="connsiteX114" fmla="*/ 5968960 w 6128435"/>
              <a:gd name="connsiteY114" fmla="*/ 4482655 h 6858000"/>
              <a:gd name="connsiteX115" fmla="*/ 5978567 w 6128435"/>
              <a:gd name="connsiteY115" fmla="*/ 4498605 h 6858000"/>
              <a:gd name="connsiteX116" fmla="*/ 5980106 w 6128435"/>
              <a:gd name="connsiteY116" fmla="*/ 4585087 h 6858000"/>
              <a:gd name="connsiteX117" fmla="*/ 5998138 w 6128435"/>
              <a:gd name="connsiteY117" fmla="*/ 4697518 h 6858000"/>
              <a:gd name="connsiteX118" fmla="*/ 6013516 w 6128435"/>
              <a:gd name="connsiteY118" fmla="*/ 4786619 h 6858000"/>
              <a:gd name="connsiteX119" fmla="*/ 6025404 w 6128435"/>
              <a:gd name="connsiteY119" fmla="*/ 4858148 h 6858000"/>
              <a:gd name="connsiteX120" fmla="*/ 6007749 w 6128435"/>
              <a:gd name="connsiteY120" fmla="*/ 4964715 h 6858000"/>
              <a:gd name="connsiteX121" fmla="*/ 6005269 w 6128435"/>
              <a:gd name="connsiteY121" fmla="*/ 5150567 h 6858000"/>
              <a:gd name="connsiteX122" fmla="*/ 6001127 w 6128435"/>
              <a:gd name="connsiteY122" fmla="*/ 5164609 h 6858000"/>
              <a:gd name="connsiteX123" fmla="*/ 5996647 w 6128435"/>
              <a:gd name="connsiteY123" fmla="*/ 5185640 h 6858000"/>
              <a:gd name="connsiteX124" fmla="*/ 5998514 w 6128435"/>
              <a:gd name="connsiteY124" fmla="*/ 5189673 h 6858000"/>
              <a:gd name="connsiteX125" fmla="*/ 5995970 w 6128435"/>
              <a:gd name="connsiteY125" fmla="*/ 5221547 h 6858000"/>
              <a:gd name="connsiteX126" fmla="*/ 5997218 w 6128435"/>
              <a:gd name="connsiteY126" fmla="*/ 5222031 h 6858000"/>
              <a:gd name="connsiteX127" fmla="*/ 6002116 w 6128435"/>
              <a:gd name="connsiteY127" fmla="*/ 5231223 h 6858000"/>
              <a:gd name="connsiteX128" fmla="*/ 6008541 w 6128435"/>
              <a:gd name="connsiteY128" fmla="*/ 5248680 h 6858000"/>
              <a:gd name="connsiteX129" fmla="*/ 6039260 w 6128435"/>
              <a:gd name="connsiteY129" fmla="*/ 5289518 h 6858000"/>
              <a:gd name="connsiteX130" fmla="*/ 6036748 w 6128435"/>
              <a:gd name="connsiteY130" fmla="*/ 5322752 h 6858000"/>
              <a:gd name="connsiteX131" fmla="*/ 6036943 w 6128435"/>
              <a:gd name="connsiteY131" fmla="*/ 5329480 h 6858000"/>
              <a:gd name="connsiteX132" fmla="*/ 6037236 w 6128435"/>
              <a:gd name="connsiteY132" fmla="*/ 5329634 h 6858000"/>
              <a:gd name="connsiteX133" fmla="*/ 6038019 w 6128435"/>
              <a:gd name="connsiteY133" fmla="*/ 5336764 h 6858000"/>
              <a:gd name="connsiteX134" fmla="*/ 6037298 w 6128435"/>
              <a:gd name="connsiteY134" fmla="*/ 5341753 h 6858000"/>
              <a:gd name="connsiteX135" fmla="*/ 6037677 w 6128435"/>
              <a:gd name="connsiteY135" fmla="*/ 5354807 h 6858000"/>
              <a:gd name="connsiteX136" fmla="*/ 6039728 w 6128435"/>
              <a:gd name="connsiteY136" fmla="*/ 5359416 h 6858000"/>
              <a:gd name="connsiteX137" fmla="*/ 6043311 w 6128435"/>
              <a:gd name="connsiteY137" fmla="*/ 5361407 h 6858000"/>
              <a:gd name="connsiteX138" fmla="*/ 6042954 w 6128435"/>
              <a:gd name="connsiteY138" fmla="*/ 5362576 h 6858000"/>
              <a:gd name="connsiteX139" fmla="*/ 6053435 w 6128435"/>
              <a:gd name="connsiteY139" fmla="*/ 5387547 h 6858000"/>
              <a:gd name="connsiteX140" fmla="*/ 6065933 w 6128435"/>
              <a:gd name="connsiteY140" fmla="*/ 5443002 h 6858000"/>
              <a:gd name="connsiteX141" fmla="*/ 6068640 w 6128435"/>
              <a:gd name="connsiteY141" fmla="*/ 5474503 h 6858000"/>
              <a:gd name="connsiteX142" fmla="*/ 6080922 w 6128435"/>
              <a:gd name="connsiteY142" fmla="*/ 5561070 h 6858000"/>
              <a:gd name="connsiteX143" fmla="*/ 6096949 w 6128435"/>
              <a:gd name="connsiteY143" fmla="*/ 5648179 h 6858000"/>
              <a:gd name="connsiteX144" fmla="*/ 6125703 w 6128435"/>
              <a:gd name="connsiteY144" fmla="*/ 5692894 h 6858000"/>
              <a:gd name="connsiteX145" fmla="*/ 6126670 w 6128435"/>
              <a:gd name="connsiteY145" fmla="*/ 5697882 h 6858000"/>
              <a:gd name="connsiteX146" fmla="*/ 6124061 w 6128435"/>
              <a:gd name="connsiteY146" fmla="*/ 5710294 h 6858000"/>
              <a:gd name="connsiteX147" fmla="*/ 6122213 w 6128435"/>
              <a:gd name="connsiteY147" fmla="*/ 5714762 h 6858000"/>
              <a:gd name="connsiteX148" fmla="*/ 6121353 w 6128435"/>
              <a:gd name="connsiteY148" fmla="*/ 5721725 h 6858000"/>
              <a:gd name="connsiteX149" fmla="*/ 6121607 w 6128435"/>
              <a:gd name="connsiteY149" fmla="*/ 5721959 h 6858000"/>
              <a:gd name="connsiteX150" fmla="*/ 6120262 w 6128435"/>
              <a:gd name="connsiteY150" fmla="*/ 5728358 h 6858000"/>
              <a:gd name="connsiteX151" fmla="*/ 6110194 w 6128435"/>
              <a:gd name="connsiteY151" fmla="*/ 5758853 h 6858000"/>
              <a:gd name="connsiteX152" fmla="*/ 6127519 w 6128435"/>
              <a:gd name="connsiteY152" fmla="*/ 5865775 h 6858000"/>
              <a:gd name="connsiteX153" fmla="*/ 6128435 w 6128435"/>
              <a:gd name="connsiteY153" fmla="*/ 5870164 h 6858000"/>
              <a:gd name="connsiteX154" fmla="*/ 6119217 w 6128435"/>
              <a:gd name="connsiteY154" fmla="*/ 5888542 h 6858000"/>
              <a:gd name="connsiteX155" fmla="*/ 6115966 w 6128435"/>
              <a:gd name="connsiteY155" fmla="*/ 5898387 h 6858000"/>
              <a:gd name="connsiteX156" fmla="*/ 6111924 w 6128435"/>
              <a:gd name="connsiteY156" fmla="*/ 5900444 h 6858000"/>
              <a:gd name="connsiteX157" fmla="*/ 6108716 w 6128435"/>
              <a:gd name="connsiteY157" fmla="*/ 5915345 h 6858000"/>
              <a:gd name="connsiteX158" fmla="*/ 6109524 w 6128435"/>
              <a:gd name="connsiteY158" fmla="*/ 5917328 h 6858000"/>
              <a:gd name="connsiteX159" fmla="*/ 6102493 w 6128435"/>
              <a:gd name="connsiteY159" fmla="*/ 5928602 h 6858000"/>
              <a:gd name="connsiteX160" fmla="*/ 6056863 w 6128435"/>
              <a:gd name="connsiteY160" fmla="*/ 6000643 h 6858000"/>
              <a:gd name="connsiteX161" fmla="*/ 6045436 w 6128435"/>
              <a:gd name="connsiteY161" fmla="*/ 6124480 h 6858000"/>
              <a:gd name="connsiteX162" fmla="*/ 6030489 w 6128435"/>
              <a:gd name="connsiteY162" fmla="*/ 6317666 h 6858000"/>
              <a:gd name="connsiteX163" fmla="*/ 6007492 w 6128435"/>
              <a:gd name="connsiteY163" fmla="*/ 6440818 h 6858000"/>
              <a:gd name="connsiteX164" fmla="*/ 6009467 w 6128435"/>
              <a:gd name="connsiteY164" fmla="*/ 6487076 h 6858000"/>
              <a:gd name="connsiteX165" fmla="*/ 5995064 w 6128435"/>
              <a:gd name="connsiteY165" fmla="*/ 6540791 h 6858000"/>
              <a:gd name="connsiteX166" fmla="*/ 5996309 w 6128435"/>
              <a:gd name="connsiteY166" fmla="*/ 6543961 h 6858000"/>
              <a:gd name="connsiteX167" fmla="*/ 5996048 w 6128435"/>
              <a:gd name="connsiteY167" fmla="*/ 6555444 h 6858000"/>
              <a:gd name="connsiteX168" fmla="*/ 6002524 w 6128435"/>
              <a:gd name="connsiteY168" fmla="*/ 6560188 h 6858000"/>
              <a:gd name="connsiteX169" fmla="*/ 6006823 w 6128435"/>
              <a:gd name="connsiteY169" fmla="*/ 6578546 h 6858000"/>
              <a:gd name="connsiteX170" fmla="*/ 6004510 w 6128435"/>
              <a:gd name="connsiteY170" fmla="*/ 6599256 h 6858000"/>
              <a:gd name="connsiteX171" fmla="*/ 5986207 w 6128435"/>
              <a:gd name="connsiteY171" fmla="*/ 6695855 h 6858000"/>
              <a:gd name="connsiteX172" fmla="*/ 5979428 w 6128435"/>
              <a:gd name="connsiteY172" fmla="*/ 6754678 h 6858000"/>
              <a:gd name="connsiteX173" fmla="*/ 5983398 w 6128435"/>
              <a:gd name="connsiteY173" fmla="*/ 6778641 h 6858000"/>
              <a:gd name="connsiteX174" fmla="*/ 5984543 w 6128435"/>
              <a:gd name="connsiteY174" fmla="*/ 6811016 h 6858000"/>
              <a:gd name="connsiteX175" fmla="*/ 5981802 w 6128435"/>
              <a:gd name="connsiteY175" fmla="*/ 6838578 h 6858000"/>
              <a:gd name="connsiteX176" fmla="*/ 5979671 w 6128435"/>
              <a:gd name="connsiteY176" fmla="*/ 6858000 h 6858000"/>
              <a:gd name="connsiteX177" fmla="*/ 0 w 6128435"/>
              <a:gd name="connsiteY177" fmla="*/ 6858000 h 6858000"/>
              <a:gd name="connsiteX178" fmla="*/ 0 w 6128435"/>
              <a:gd name="connsiteY17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98758 w 6128435"/>
              <a:gd name="connsiteY45" fmla="*/ 2375971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8758 w 6128435"/>
              <a:gd name="connsiteY44" fmla="*/ 2375971 h 6858000"/>
              <a:gd name="connsiteX45" fmla="*/ 5271650 w 6128435"/>
              <a:gd name="connsiteY45" fmla="*/ 2440467 h 6858000"/>
              <a:gd name="connsiteX46" fmla="*/ 5271438 w 6128435"/>
              <a:gd name="connsiteY46" fmla="*/ 2447186 h 6858000"/>
              <a:gd name="connsiteX47" fmla="*/ 5271722 w 6128435"/>
              <a:gd name="connsiteY47" fmla="*/ 2447359 h 6858000"/>
              <a:gd name="connsiteX48" fmla="*/ 5272069 w 6128435"/>
              <a:gd name="connsiteY48" fmla="*/ 2454523 h 6858000"/>
              <a:gd name="connsiteX49" fmla="*/ 5271049 w 6128435"/>
              <a:gd name="connsiteY49" fmla="*/ 2459442 h 6858000"/>
              <a:gd name="connsiteX50" fmla="*/ 5307538 w 6128435"/>
              <a:gd name="connsiteY50" fmla="*/ 2514685 h 6858000"/>
              <a:gd name="connsiteX51" fmla="*/ 5337604 w 6128435"/>
              <a:gd name="connsiteY51" fmla="*/ 2597632 h 6858000"/>
              <a:gd name="connsiteX52" fmla="*/ 5407503 w 6128435"/>
              <a:gd name="connsiteY52" fmla="*/ 2786290 h 6858000"/>
              <a:gd name="connsiteX53" fmla="*/ 5407356 w 6128435"/>
              <a:gd name="connsiteY53" fmla="*/ 2787545 h 6858000"/>
              <a:gd name="connsiteX54" fmla="*/ 5411130 w 6128435"/>
              <a:gd name="connsiteY54" fmla="*/ 2788640 h 6858000"/>
              <a:gd name="connsiteX55" fmla="*/ 5416439 w 6128435"/>
              <a:gd name="connsiteY55" fmla="*/ 2805666 h 6858000"/>
              <a:gd name="connsiteX56" fmla="*/ 5416589 w 6128435"/>
              <a:gd name="connsiteY56" fmla="*/ 2810822 h 6858000"/>
              <a:gd name="connsiteX57" fmla="*/ 5418542 w 6128435"/>
              <a:gd name="connsiteY57" fmla="*/ 2817745 h 6858000"/>
              <a:gd name="connsiteX58" fmla="*/ 5418847 w 6128435"/>
              <a:gd name="connsiteY58" fmla="*/ 2817825 h 6858000"/>
              <a:gd name="connsiteX59" fmla="*/ 5423364 w 6128435"/>
              <a:gd name="connsiteY59" fmla="*/ 2858292 h 6858000"/>
              <a:gd name="connsiteX60" fmla="*/ 5479298 w 6128435"/>
              <a:gd name="connsiteY60" fmla="*/ 2947791 h 6858000"/>
              <a:gd name="connsiteX61" fmla="*/ 5481770 w 6128435"/>
              <a:gd name="connsiteY61" fmla="*/ 2951352 h 6858000"/>
              <a:gd name="connsiteX62" fmla="*/ 5481013 w 6128435"/>
              <a:gd name="connsiteY62" fmla="*/ 2973461 h 6858000"/>
              <a:gd name="connsiteX63" fmla="*/ 5482045 w 6128435"/>
              <a:gd name="connsiteY63" fmla="*/ 2984371 h 6858000"/>
              <a:gd name="connsiteX64" fmla="*/ 5479405 w 6128435"/>
              <a:gd name="connsiteY64" fmla="*/ 2988507 h 6858000"/>
              <a:gd name="connsiteX65" fmla="*/ 5482415 w 6128435"/>
              <a:gd name="connsiteY65" fmla="*/ 3004079 h 6858000"/>
              <a:gd name="connsiteX66" fmla="*/ 5483865 w 6128435"/>
              <a:gd name="connsiteY66" fmla="*/ 3005467 h 6858000"/>
              <a:gd name="connsiteX67" fmla="*/ 5482236 w 6128435"/>
              <a:gd name="connsiteY67" fmla="*/ 3019791 h 6858000"/>
              <a:gd name="connsiteX68" fmla="*/ 5475895 w 6128435"/>
              <a:gd name="connsiteY68" fmla="*/ 3033578 h 6858000"/>
              <a:gd name="connsiteX69" fmla="*/ 5477595 w 6128435"/>
              <a:gd name="connsiteY69" fmla="*/ 3250534 h 6858000"/>
              <a:gd name="connsiteX70" fmla="*/ 5532836 w 6128435"/>
              <a:gd name="connsiteY70" fmla="*/ 3353840 h 6858000"/>
              <a:gd name="connsiteX71" fmla="*/ 5561229 w 6128435"/>
              <a:gd name="connsiteY71" fmla="*/ 3395784 h 6858000"/>
              <a:gd name="connsiteX72" fmla="*/ 5589758 w 6128435"/>
              <a:gd name="connsiteY72" fmla="*/ 3506453 h 6858000"/>
              <a:gd name="connsiteX73" fmla="*/ 5596144 w 6128435"/>
              <a:gd name="connsiteY73" fmla="*/ 3534624 h 6858000"/>
              <a:gd name="connsiteX74" fmla="*/ 5597750 w 6128435"/>
              <a:gd name="connsiteY74" fmla="*/ 3534129 h 6858000"/>
              <a:gd name="connsiteX75" fmla="*/ 5599700 w 6128435"/>
              <a:gd name="connsiteY75" fmla="*/ 3547221 h 6858000"/>
              <a:gd name="connsiteX76" fmla="*/ 5615031 w 6128435"/>
              <a:gd name="connsiteY76" fmla="*/ 3557482 h 6858000"/>
              <a:gd name="connsiteX77" fmla="*/ 5618377 w 6128435"/>
              <a:gd name="connsiteY77" fmla="*/ 3588431 h 6858000"/>
              <a:gd name="connsiteX78" fmla="*/ 5612155 w 6128435"/>
              <a:gd name="connsiteY78" fmla="*/ 3589869 h 6858000"/>
              <a:gd name="connsiteX79" fmla="*/ 5620843 w 6128435"/>
              <a:gd name="connsiteY79" fmla="*/ 3606745 h 6858000"/>
              <a:gd name="connsiteX80" fmla="*/ 5655472 w 6128435"/>
              <a:gd name="connsiteY80" fmla="*/ 3678877 h 6858000"/>
              <a:gd name="connsiteX81" fmla="*/ 5680448 w 6128435"/>
              <a:gd name="connsiteY81" fmla="*/ 3717760 h 6858000"/>
              <a:gd name="connsiteX82" fmla="*/ 5683015 w 6128435"/>
              <a:gd name="connsiteY82" fmla="*/ 3762025 h 6858000"/>
              <a:gd name="connsiteX83" fmla="*/ 5696643 w 6128435"/>
              <a:gd name="connsiteY83" fmla="*/ 3773888 h 6858000"/>
              <a:gd name="connsiteX84" fmla="*/ 5699203 w 6128435"/>
              <a:gd name="connsiteY84" fmla="*/ 3775823 h 6858000"/>
              <a:gd name="connsiteX85" fmla="*/ 5704824 w 6128435"/>
              <a:gd name="connsiteY85" fmla="*/ 3785966 h 6858000"/>
              <a:gd name="connsiteX86" fmla="*/ 5712204 w 6128435"/>
              <a:gd name="connsiteY86" fmla="*/ 3785830 h 6858000"/>
              <a:gd name="connsiteX87" fmla="*/ 5724816 w 6128435"/>
              <a:gd name="connsiteY87" fmla="*/ 3798949 h 6858000"/>
              <a:gd name="connsiteX88" fmla="*/ 5733539 w 6128435"/>
              <a:gd name="connsiteY88" fmla="*/ 3818457 h 6858000"/>
              <a:gd name="connsiteX89" fmla="*/ 5768491 w 6128435"/>
              <a:gd name="connsiteY89" fmla="*/ 3914399 h 6858000"/>
              <a:gd name="connsiteX90" fmla="*/ 5793123 w 6128435"/>
              <a:gd name="connsiteY90" fmla="*/ 3969952 h 6858000"/>
              <a:gd name="connsiteX91" fmla="*/ 5808321 w 6128435"/>
              <a:gd name="connsiteY91" fmla="*/ 3988153 h 6858000"/>
              <a:gd name="connsiteX92" fmla="*/ 5825621 w 6128435"/>
              <a:gd name="connsiteY92" fmla="*/ 4015525 h 6858000"/>
              <a:gd name="connsiteX93" fmla="*/ 5860672 w 6128435"/>
              <a:gd name="connsiteY93" fmla="*/ 4061579 h 6858000"/>
              <a:gd name="connsiteX94" fmla="*/ 5872173 w 6128435"/>
              <a:gd name="connsiteY94" fmla="*/ 4088497 h 6858000"/>
              <a:gd name="connsiteX95" fmla="*/ 5883705 w 6128435"/>
              <a:gd name="connsiteY95" fmla="*/ 4101899 h 6858000"/>
              <a:gd name="connsiteX96" fmla="*/ 5885314 w 6128435"/>
              <a:gd name="connsiteY96" fmla="*/ 4108387 h 6858000"/>
              <a:gd name="connsiteX97" fmla="*/ 5894095 w 6128435"/>
              <a:gd name="connsiteY97" fmla="*/ 4128857 h 6858000"/>
              <a:gd name="connsiteX98" fmla="*/ 5898339 w 6128435"/>
              <a:gd name="connsiteY98" fmla="*/ 4140800 h 6858000"/>
              <a:gd name="connsiteX99" fmla="*/ 5899734 w 6128435"/>
              <a:gd name="connsiteY99" fmla="*/ 4145632 h 6858000"/>
              <a:gd name="connsiteX100" fmla="*/ 5897098 w 6128435"/>
              <a:gd name="connsiteY100" fmla="*/ 4157819 h 6858000"/>
              <a:gd name="connsiteX101" fmla="*/ 5903513 w 6128435"/>
              <a:gd name="connsiteY101" fmla="*/ 4187661 h 6858000"/>
              <a:gd name="connsiteX102" fmla="*/ 5917114 w 6128435"/>
              <a:gd name="connsiteY102" fmla="*/ 4213096 h 6858000"/>
              <a:gd name="connsiteX103" fmla="*/ 5921153 w 6128435"/>
              <a:gd name="connsiteY103" fmla="*/ 4236222 h 6858000"/>
              <a:gd name="connsiteX104" fmla="*/ 5924233 w 6128435"/>
              <a:gd name="connsiteY104" fmla="*/ 4242060 h 6858000"/>
              <a:gd name="connsiteX105" fmla="*/ 5928910 w 6128435"/>
              <a:gd name="connsiteY105" fmla="*/ 4300973 h 6858000"/>
              <a:gd name="connsiteX106" fmla="*/ 5939320 w 6128435"/>
              <a:gd name="connsiteY106" fmla="*/ 4340435 h 6858000"/>
              <a:gd name="connsiteX107" fmla="*/ 5946705 w 6128435"/>
              <a:gd name="connsiteY107" fmla="*/ 4428051 h 6858000"/>
              <a:gd name="connsiteX108" fmla="*/ 5949261 w 6128435"/>
              <a:gd name="connsiteY108" fmla="*/ 4449185 h 6858000"/>
              <a:gd name="connsiteX109" fmla="*/ 5957504 w 6128435"/>
              <a:gd name="connsiteY109" fmla="*/ 4465911 h 6858000"/>
              <a:gd name="connsiteX110" fmla="*/ 5964689 w 6128435"/>
              <a:gd name="connsiteY110" fmla="*/ 4468532 h 6858000"/>
              <a:gd name="connsiteX111" fmla="*/ 5967062 w 6128435"/>
              <a:gd name="connsiteY111" fmla="*/ 4479923 h 6858000"/>
              <a:gd name="connsiteX112" fmla="*/ 5968960 w 6128435"/>
              <a:gd name="connsiteY112" fmla="*/ 4482655 h 6858000"/>
              <a:gd name="connsiteX113" fmla="*/ 5978567 w 6128435"/>
              <a:gd name="connsiteY113" fmla="*/ 4498605 h 6858000"/>
              <a:gd name="connsiteX114" fmla="*/ 5980106 w 6128435"/>
              <a:gd name="connsiteY114" fmla="*/ 4585087 h 6858000"/>
              <a:gd name="connsiteX115" fmla="*/ 5998138 w 6128435"/>
              <a:gd name="connsiteY115" fmla="*/ 4697518 h 6858000"/>
              <a:gd name="connsiteX116" fmla="*/ 6013516 w 6128435"/>
              <a:gd name="connsiteY116" fmla="*/ 4786619 h 6858000"/>
              <a:gd name="connsiteX117" fmla="*/ 6025404 w 6128435"/>
              <a:gd name="connsiteY117" fmla="*/ 4858148 h 6858000"/>
              <a:gd name="connsiteX118" fmla="*/ 6007749 w 6128435"/>
              <a:gd name="connsiteY118" fmla="*/ 4964715 h 6858000"/>
              <a:gd name="connsiteX119" fmla="*/ 6005269 w 6128435"/>
              <a:gd name="connsiteY119" fmla="*/ 5150567 h 6858000"/>
              <a:gd name="connsiteX120" fmla="*/ 6001127 w 6128435"/>
              <a:gd name="connsiteY120" fmla="*/ 5164609 h 6858000"/>
              <a:gd name="connsiteX121" fmla="*/ 5996647 w 6128435"/>
              <a:gd name="connsiteY121" fmla="*/ 5185640 h 6858000"/>
              <a:gd name="connsiteX122" fmla="*/ 5998514 w 6128435"/>
              <a:gd name="connsiteY122" fmla="*/ 5189673 h 6858000"/>
              <a:gd name="connsiteX123" fmla="*/ 5995970 w 6128435"/>
              <a:gd name="connsiteY123" fmla="*/ 5221547 h 6858000"/>
              <a:gd name="connsiteX124" fmla="*/ 5997218 w 6128435"/>
              <a:gd name="connsiteY124" fmla="*/ 5222031 h 6858000"/>
              <a:gd name="connsiteX125" fmla="*/ 6002116 w 6128435"/>
              <a:gd name="connsiteY125" fmla="*/ 5231223 h 6858000"/>
              <a:gd name="connsiteX126" fmla="*/ 6008541 w 6128435"/>
              <a:gd name="connsiteY126" fmla="*/ 5248680 h 6858000"/>
              <a:gd name="connsiteX127" fmla="*/ 6039260 w 6128435"/>
              <a:gd name="connsiteY127" fmla="*/ 5289518 h 6858000"/>
              <a:gd name="connsiteX128" fmla="*/ 6036748 w 6128435"/>
              <a:gd name="connsiteY128" fmla="*/ 5322752 h 6858000"/>
              <a:gd name="connsiteX129" fmla="*/ 6036943 w 6128435"/>
              <a:gd name="connsiteY129" fmla="*/ 5329480 h 6858000"/>
              <a:gd name="connsiteX130" fmla="*/ 6037236 w 6128435"/>
              <a:gd name="connsiteY130" fmla="*/ 5329634 h 6858000"/>
              <a:gd name="connsiteX131" fmla="*/ 6038019 w 6128435"/>
              <a:gd name="connsiteY131" fmla="*/ 5336764 h 6858000"/>
              <a:gd name="connsiteX132" fmla="*/ 6037298 w 6128435"/>
              <a:gd name="connsiteY132" fmla="*/ 5341753 h 6858000"/>
              <a:gd name="connsiteX133" fmla="*/ 6037677 w 6128435"/>
              <a:gd name="connsiteY133" fmla="*/ 5354807 h 6858000"/>
              <a:gd name="connsiteX134" fmla="*/ 6039728 w 6128435"/>
              <a:gd name="connsiteY134" fmla="*/ 5359416 h 6858000"/>
              <a:gd name="connsiteX135" fmla="*/ 6043311 w 6128435"/>
              <a:gd name="connsiteY135" fmla="*/ 5361407 h 6858000"/>
              <a:gd name="connsiteX136" fmla="*/ 6042954 w 6128435"/>
              <a:gd name="connsiteY136" fmla="*/ 5362576 h 6858000"/>
              <a:gd name="connsiteX137" fmla="*/ 6053435 w 6128435"/>
              <a:gd name="connsiteY137" fmla="*/ 5387547 h 6858000"/>
              <a:gd name="connsiteX138" fmla="*/ 6065933 w 6128435"/>
              <a:gd name="connsiteY138" fmla="*/ 5443002 h 6858000"/>
              <a:gd name="connsiteX139" fmla="*/ 6068640 w 6128435"/>
              <a:gd name="connsiteY139" fmla="*/ 5474503 h 6858000"/>
              <a:gd name="connsiteX140" fmla="*/ 6080922 w 6128435"/>
              <a:gd name="connsiteY140" fmla="*/ 5561070 h 6858000"/>
              <a:gd name="connsiteX141" fmla="*/ 6096949 w 6128435"/>
              <a:gd name="connsiteY141" fmla="*/ 5648179 h 6858000"/>
              <a:gd name="connsiteX142" fmla="*/ 6125703 w 6128435"/>
              <a:gd name="connsiteY142" fmla="*/ 5692894 h 6858000"/>
              <a:gd name="connsiteX143" fmla="*/ 6126670 w 6128435"/>
              <a:gd name="connsiteY143" fmla="*/ 5697882 h 6858000"/>
              <a:gd name="connsiteX144" fmla="*/ 6124061 w 6128435"/>
              <a:gd name="connsiteY144" fmla="*/ 5710294 h 6858000"/>
              <a:gd name="connsiteX145" fmla="*/ 6122213 w 6128435"/>
              <a:gd name="connsiteY145" fmla="*/ 5714762 h 6858000"/>
              <a:gd name="connsiteX146" fmla="*/ 6121353 w 6128435"/>
              <a:gd name="connsiteY146" fmla="*/ 5721725 h 6858000"/>
              <a:gd name="connsiteX147" fmla="*/ 6121607 w 6128435"/>
              <a:gd name="connsiteY147" fmla="*/ 5721959 h 6858000"/>
              <a:gd name="connsiteX148" fmla="*/ 6120262 w 6128435"/>
              <a:gd name="connsiteY148" fmla="*/ 5728358 h 6858000"/>
              <a:gd name="connsiteX149" fmla="*/ 6110194 w 6128435"/>
              <a:gd name="connsiteY149" fmla="*/ 5758853 h 6858000"/>
              <a:gd name="connsiteX150" fmla="*/ 6127519 w 6128435"/>
              <a:gd name="connsiteY150" fmla="*/ 5865775 h 6858000"/>
              <a:gd name="connsiteX151" fmla="*/ 6128435 w 6128435"/>
              <a:gd name="connsiteY151" fmla="*/ 5870164 h 6858000"/>
              <a:gd name="connsiteX152" fmla="*/ 6119217 w 6128435"/>
              <a:gd name="connsiteY152" fmla="*/ 5888542 h 6858000"/>
              <a:gd name="connsiteX153" fmla="*/ 6115966 w 6128435"/>
              <a:gd name="connsiteY153" fmla="*/ 5898387 h 6858000"/>
              <a:gd name="connsiteX154" fmla="*/ 6111924 w 6128435"/>
              <a:gd name="connsiteY154" fmla="*/ 5900444 h 6858000"/>
              <a:gd name="connsiteX155" fmla="*/ 6108716 w 6128435"/>
              <a:gd name="connsiteY155" fmla="*/ 5915345 h 6858000"/>
              <a:gd name="connsiteX156" fmla="*/ 6109524 w 6128435"/>
              <a:gd name="connsiteY156" fmla="*/ 5917328 h 6858000"/>
              <a:gd name="connsiteX157" fmla="*/ 6102493 w 6128435"/>
              <a:gd name="connsiteY157" fmla="*/ 5928602 h 6858000"/>
              <a:gd name="connsiteX158" fmla="*/ 6056863 w 6128435"/>
              <a:gd name="connsiteY158" fmla="*/ 6000643 h 6858000"/>
              <a:gd name="connsiteX159" fmla="*/ 6045436 w 6128435"/>
              <a:gd name="connsiteY159" fmla="*/ 6124480 h 6858000"/>
              <a:gd name="connsiteX160" fmla="*/ 6030489 w 6128435"/>
              <a:gd name="connsiteY160" fmla="*/ 6317666 h 6858000"/>
              <a:gd name="connsiteX161" fmla="*/ 6007492 w 6128435"/>
              <a:gd name="connsiteY161" fmla="*/ 6440818 h 6858000"/>
              <a:gd name="connsiteX162" fmla="*/ 6009467 w 6128435"/>
              <a:gd name="connsiteY162" fmla="*/ 6487076 h 6858000"/>
              <a:gd name="connsiteX163" fmla="*/ 5995064 w 6128435"/>
              <a:gd name="connsiteY163" fmla="*/ 6540791 h 6858000"/>
              <a:gd name="connsiteX164" fmla="*/ 5996309 w 6128435"/>
              <a:gd name="connsiteY164" fmla="*/ 6543961 h 6858000"/>
              <a:gd name="connsiteX165" fmla="*/ 5996048 w 6128435"/>
              <a:gd name="connsiteY165" fmla="*/ 6555444 h 6858000"/>
              <a:gd name="connsiteX166" fmla="*/ 6002524 w 6128435"/>
              <a:gd name="connsiteY166" fmla="*/ 6560188 h 6858000"/>
              <a:gd name="connsiteX167" fmla="*/ 6006823 w 6128435"/>
              <a:gd name="connsiteY167" fmla="*/ 6578546 h 6858000"/>
              <a:gd name="connsiteX168" fmla="*/ 6004510 w 6128435"/>
              <a:gd name="connsiteY168" fmla="*/ 6599256 h 6858000"/>
              <a:gd name="connsiteX169" fmla="*/ 5986207 w 6128435"/>
              <a:gd name="connsiteY169" fmla="*/ 6695855 h 6858000"/>
              <a:gd name="connsiteX170" fmla="*/ 5979428 w 6128435"/>
              <a:gd name="connsiteY170" fmla="*/ 6754678 h 6858000"/>
              <a:gd name="connsiteX171" fmla="*/ 5983398 w 6128435"/>
              <a:gd name="connsiteY171" fmla="*/ 6778641 h 6858000"/>
              <a:gd name="connsiteX172" fmla="*/ 5984543 w 6128435"/>
              <a:gd name="connsiteY172" fmla="*/ 6811016 h 6858000"/>
              <a:gd name="connsiteX173" fmla="*/ 5981802 w 6128435"/>
              <a:gd name="connsiteY173" fmla="*/ 6838578 h 6858000"/>
              <a:gd name="connsiteX174" fmla="*/ 5979671 w 6128435"/>
              <a:gd name="connsiteY174" fmla="*/ 6858000 h 6858000"/>
              <a:gd name="connsiteX175" fmla="*/ 0 w 6128435"/>
              <a:gd name="connsiteY175" fmla="*/ 6858000 h 6858000"/>
              <a:gd name="connsiteX176" fmla="*/ 0 w 6128435"/>
              <a:gd name="connsiteY17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271049 w 6128435"/>
              <a:gd name="connsiteY48" fmla="*/ 2459442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04120 w 6128435"/>
              <a:gd name="connsiteY45" fmla="*/ 2435967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04120 w 6128435"/>
              <a:gd name="connsiteY44" fmla="*/ 2435967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37604 w 6128435"/>
              <a:gd name="connsiteY47" fmla="*/ 2597632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71263 w 6128435"/>
              <a:gd name="connsiteY47" fmla="*/ 2586413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81505 w 6128435"/>
              <a:gd name="connsiteY63" fmla="*/ 3095286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79405 w 6128435"/>
              <a:gd name="connsiteY58" fmla="*/ 2988507 h 6858000"/>
              <a:gd name="connsiteX59" fmla="*/ 5482415 w 6128435"/>
              <a:gd name="connsiteY59" fmla="*/ 3004079 h 6858000"/>
              <a:gd name="connsiteX60" fmla="*/ 5483865 w 6128435"/>
              <a:gd name="connsiteY60" fmla="*/ 3005467 h 6858000"/>
              <a:gd name="connsiteX61" fmla="*/ 5482236 w 6128435"/>
              <a:gd name="connsiteY61" fmla="*/ 3019791 h 6858000"/>
              <a:gd name="connsiteX62" fmla="*/ 5481505 w 6128435"/>
              <a:gd name="connsiteY62" fmla="*/ 3095286 h 6858000"/>
              <a:gd name="connsiteX63" fmla="*/ 5477595 w 6128435"/>
              <a:gd name="connsiteY63" fmla="*/ 3250534 h 6858000"/>
              <a:gd name="connsiteX64" fmla="*/ 5532836 w 6128435"/>
              <a:gd name="connsiteY64" fmla="*/ 3353840 h 6858000"/>
              <a:gd name="connsiteX65" fmla="*/ 5561229 w 6128435"/>
              <a:gd name="connsiteY65" fmla="*/ 3395784 h 6858000"/>
              <a:gd name="connsiteX66" fmla="*/ 5589758 w 6128435"/>
              <a:gd name="connsiteY66" fmla="*/ 3506453 h 6858000"/>
              <a:gd name="connsiteX67" fmla="*/ 5596144 w 6128435"/>
              <a:gd name="connsiteY67" fmla="*/ 3534624 h 6858000"/>
              <a:gd name="connsiteX68" fmla="*/ 5597750 w 6128435"/>
              <a:gd name="connsiteY68" fmla="*/ 3534129 h 6858000"/>
              <a:gd name="connsiteX69" fmla="*/ 5599700 w 6128435"/>
              <a:gd name="connsiteY69" fmla="*/ 3547221 h 6858000"/>
              <a:gd name="connsiteX70" fmla="*/ 5615031 w 6128435"/>
              <a:gd name="connsiteY70" fmla="*/ 3557482 h 6858000"/>
              <a:gd name="connsiteX71" fmla="*/ 5618377 w 6128435"/>
              <a:gd name="connsiteY71" fmla="*/ 3588431 h 6858000"/>
              <a:gd name="connsiteX72" fmla="*/ 5612155 w 6128435"/>
              <a:gd name="connsiteY72" fmla="*/ 3589869 h 6858000"/>
              <a:gd name="connsiteX73" fmla="*/ 5620843 w 6128435"/>
              <a:gd name="connsiteY73" fmla="*/ 3606745 h 6858000"/>
              <a:gd name="connsiteX74" fmla="*/ 5655472 w 6128435"/>
              <a:gd name="connsiteY74" fmla="*/ 3678877 h 6858000"/>
              <a:gd name="connsiteX75" fmla="*/ 5680448 w 6128435"/>
              <a:gd name="connsiteY75" fmla="*/ 3717760 h 6858000"/>
              <a:gd name="connsiteX76" fmla="*/ 5683015 w 6128435"/>
              <a:gd name="connsiteY76" fmla="*/ 3762025 h 6858000"/>
              <a:gd name="connsiteX77" fmla="*/ 5696643 w 6128435"/>
              <a:gd name="connsiteY77" fmla="*/ 3773888 h 6858000"/>
              <a:gd name="connsiteX78" fmla="*/ 5699203 w 6128435"/>
              <a:gd name="connsiteY78" fmla="*/ 3775823 h 6858000"/>
              <a:gd name="connsiteX79" fmla="*/ 5704824 w 6128435"/>
              <a:gd name="connsiteY79" fmla="*/ 3785966 h 6858000"/>
              <a:gd name="connsiteX80" fmla="*/ 5712204 w 6128435"/>
              <a:gd name="connsiteY80" fmla="*/ 3785830 h 6858000"/>
              <a:gd name="connsiteX81" fmla="*/ 5724816 w 6128435"/>
              <a:gd name="connsiteY81" fmla="*/ 3798949 h 6858000"/>
              <a:gd name="connsiteX82" fmla="*/ 5733539 w 6128435"/>
              <a:gd name="connsiteY82" fmla="*/ 3818457 h 6858000"/>
              <a:gd name="connsiteX83" fmla="*/ 5768491 w 6128435"/>
              <a:gd name="connsiteY83" fmla="*/ 3914399 h 6858000"/>
              <a:gd name="connsiteX84" fmla="*/ 5793123 w 6128435"/>
              <a:gd name="connsiteY84" fmla="*/ 3969952 h 6858000"/>
              <a:gd name="connsiteX85" fmla="*/ 5808321 w 6128435"/>
              <a:gd name="connsiteY85" fmla="*/ 3988153 h 6858000"/>
              <a:gd name="connsiteX86" fmla="*/ 5825621 w 6128435"/>
              <a:gd name="connsiteY86" fmla="*/ 4015525 h 6858000"/>
              <a:gd name="connsiteX87" fmla="*/ 5860672 w 6128435"/>
              <a:gd name="connsiteY87" fmla="*/ 4061579 h 6858000"/>
              <a:gd name="connsiteX88" fmla="*/ 5872173 w 6128435"/>
              <a:gd name="connsiteY88" fmla="*/ 4088497 h 6858000"/>
              <a:gd name="connsiteX89" fmla="*/ 5883705 w 6128435"/>
              <a:gd name="connsiteY89" fmla="*/ 4101899 h 6858000"/>
              <a:gd name="connsiteX90" fmla="*/ 5885314 w 6128435"/>
              <a:gd name="connsiteY90" fmla="*/ 4108387 h 6858000"/>
              <a:gd name="connsiteX91" fmla="*/ 5894095 w 6128435"/>
              <a:gd name="connsiteY91" fmla="*/ 4128857 h 6858000"/>
              <a:gd name="connsiteX92" fmla="*/ 5898339 w 6128435"/>
              <a:gd name="connsiteY92" fmla="*/ 4140800 h 6858000"/>
              <a:gd name="connsiteX93" fmla="*/ 5899734 w 6128435"/>
              <a:gd name="connsiteY93" fmla="*/ 4145632 h 6858000"/>
              <a:gd name="connsiteX94" fmla="*/ 5897098 w 6128435"/>
              <a:gd name="connsiteY94" fmla="*/ 4157819 h 6858000"/>
              <a:gd name="connsiteX95" fmla="*/ 5903513 w 6128435"/>
              <a:gd name="connsiteY95" fmla="*/ 4187661 h 6858000"/>
              <a:gd name="connsiteX96" fmla="*/ 5917114 w 6128435"/>
              <a:gd name="connsiteY96" fmla="*/ 4213096 h 6858000"/>
              <a:gd name="connsiteX97" fmla="*/ 5921153 w 6128435"/>
              <a:gd name="connsiteY97" fmla="*/ 4236222 h 6858000"/>
              <a:gd name="connsiteX98" fmla="*/ 5924233 w 6128435"/>
              <a:gd name="connsiteY98" fmla="*/ 4242060 h 6858000"/>
              <a:gd name="connsiteX99" fmla="*/ 5928910 w 6128435"/>
              <a:gd name="connsiteY99" fmla="*/ 4300973 h 6858000"/>
              <a:gd name="connsiteX100" fmla="*/ 5939320 w 6128435"/>
              <a:gd name="connsiteY100" fmla="*/ 4340435 h 6858000"/>
              <a:gd name="connsiteX101" fmla="*/ 5946705 w 6128435"/>
              <a:gd name="connsiteY101" fmla="*/ 4428051 h 6858000"/>
              <a:gd name="connsiteX102" fmla="*/ 5949261 w 6128435"/>
              <a:gd name="connsiteY102" fmla="*/ 4449185 h 6858000"/>
              <a:gd name="connsiteX103" fmla="*/ 5957504 w 6128435"/>
              <a:gd name="connsiteY103" fmla="*/ 4465911 h 6858000"/>
              <a:gd name="connsiteX104" fmla="*/ 5964689 w 6128435"/>
              <a:gd name="connsiteY104" fmla="*/ 4468532 h 6858000"/>
              <a:gd name="connsiteX105" fmla="*/ 5967062 w 6128435"/>
              <a:gd name="connsiteY105" fmla="*/ 4479923 h 6858000"/>
              <a:gd name="connsiteX106" fmla="*/ 5968960 w 6128435"/>
              <a:gd name="connsiteY106" fmla="*/ 4482655 h 6858000"/>
              <a:gd name="connsiteX107" fmla="*/ 5978567 w 6128435"/>
              <a:gd name="connsiteY107" fmla="*/ 4498605 h 6858000"/>
              <a:gd name="connsiteX108" fmla="*/ 5980106 w 6128435"/>
              <a:gd name="connsiteY108" fmla="*/ 4585087 h 6858000"/>
              <a:gd name="connsiteX109" fmla="*/ 5998138 w 6128435"/>
              <a:gd name="connsiteY109" fmla="*/ 4697518 h 6858000"/>
              <a:gd name="connsiteX110" fmla="*/ 6013516 w 6128435"/>
              <a:gd name="connsiteY110" fmla="*/ 4786619 h 6858000"/>
              <a:gd name="connsiteX111" fmla="*/ 6025404 w 6128435"/>
              <a:gd name="connsiteY111" fmla="*/ 4858148 h 6858000"/>
              <a:gd name="connsiteX112" fmla="*/ 6007749 w 6128435"/>
              <a:gd name="connsiteY112" fmla="*/ 4964715 h 6858000"/>
              <a:gd name="connsiteX113" fmla="*/ 6005269 w 6128435"/>
              <a:gd name="connsiteY113" fmla="*/ 5150567 h 6858000"/>
              <a:gd name="connsiteX114" fmla="*/ 6001127 w 6128435"/>
              <a:gd name="connsiteY114" fmla="*/ 5164609 h 6858000"/>
              <a:gd name="connsiteX115" fmla="*/ 5996647 w 6128435"/>
              <a:gd name="connsiteY115" fmla="*/ 5185640 h 6858000"/>
              <a:gd name="connsiteX116" fmla="*/ 5998514 w 6128435"/>
              <a:gd name="connsiteY116" fmla="*/ 5189673 h 6858000"/>
              <a:gd name="connsiteX117" fmla="*/ 5995970 w 6128435"/>
              <a:gd name="connsiteY117" fmla="*/ 5221547 h 6858000"/>
              <a:gd name="connsiteX118" fmla="*/ 5997218 w 6128435"/>
              <a:gd name="connsiteY118" fmla="*/ 5222031 h 6858000"/>
              <a:gd name="connsiteX119" fmla="*/ 6002116 w 6128435"/>
              <a:gd name="connsiteY119" fmla="*/ 5231223 h 6858000"/>
              <a:gd name="connsiteX120" fmla="*/ 6008541 w 6128435"/>
              <a:gd name="connsiteY120" fmla="*/ 5248680 h 6858000"/>
              <a:gd name="connsiteX121" fmla="*/ 6039260 w 6128435"/>
              <a:gd name="connsiteY121" fmla="*/ 5289518 h 6858000"/>
              <a:gd name="connsiteX122" fmla="*/ 6036748 w 6128435"/>
              <a:gd name="connsiteY122" fmla="*/ 5322752 h 6858000"/>
              <a:gd name="connsiteX123" fmla="*/ 6036943 w 6128435"/>
              <a:gd name="connsiteY123" fmla="*/ 5329480 h 6858000"/>
              <a:gd name="connsiteX124" fmla="*/ 6037236 w 6128435"/>
              <a:gd name="connsiteY124" fmla="*/ 5329634 h 6858000"/>
              <a:gd name="connsiteX125" fmla="*/ 6038019 w 6128435"/>
              <a:gd name="connsiteY125" fmla="*/ 5336764 h 6858000"/>
              <a:gd name="connsiteX126" fmla="*/ 6037298 w 6128435"/>
              <a:gd name="connsiteY126" fmla="*/ 5341753 h 6858000"/>
              <a:gd name="connsiteX127" fmla="*/ 6037677 w 6128435"/>
              <a:gd name="connsiteY127" fmla="*/ 5354807 h 6858000"/>
              <a:gd name="connsiteX128" fmla="*/ 6039728 w 6128435"/>
              <a:gd name="connsiteY128" fmla="*/ 5359416 h 6858000"/>
              <a:gd name="connsiteX129" fmla="*/ 6043311 w 6128435"/>
              <a:gd name="connsiteY129" fmla="*/ 5361407 h 6858000"/>
              <a:gd name="connsiteX130" fmla="*/ 6042954 w 6128435"/>
              <a:gd name="connsiteY130" fmla="*/ 5362576 h 6858000"/>
              <a:gd name="connsiteX131" fmla="*/ 6053435 w 6128435"/>
              <a:gd name="connsiteY131" fmla="*/ 5387547 h 6858000"/>
              <a:gd name="connsiteX132" fmla="*/ 6065933 w 6128435"/>
              <a:gd name="connsiteY132" fmla="*/ 5443002 h 6858000"/>
              <a:gd name="connsiteX133" fmla="*/ 6068640 w 6128435"/>
              <a:gd name="connsiteY133" fmla="*/ 5474503 h 6858000"/>
              <a:gd name="connsiteX134" fmla="*/ 6080922 w 6128435"/>
              <a:gd name="connsiteY134" fmla="*/ 5561070 h 6858000"/>
              <a:gd name="connsiteX135" fmla="*/ 6096949 w 6128435"/>
              <a:gd name="connsiteY135" fmla="*/ 5648179 h 6858000"/>
              <a:gd name="connsiteX136" fmla="*/ 6125703 w 6128435"/>
              <a:gd name="connsiteY136" fmla="*/ 5692894 h 6858000"/>
              <a:gd name="connsiteX137" fmla="*/ 6126670 w 6128435"/>
              <a:gd name="connsiteY137" fmla="*/ 5697882 h 6858000"/>
              <a:gd name="connsiteX138" fmla="*/ 6124061 w 6128435"/>
              <a:gd name="connsiteY138" fmla="*/ 5710294 h 6858000"/>
              <a:gd name="connsiteX139" fmla="*/ 6122213 w 6128435"/>
              <a:gd name="connsiteY139" fmla="*/ 5714762 h 6858000"/>
              <a:gd name="connsiteX140" fmla="*/ 6121353 w 6128435"/>
              <a:gd name="connsiteY140" fmla="*/ 5721725 h 6858000"/>
              <a:gd name="connsiteX141" fmla="*/ 6121607 w 6128435"/>
              <a:gd name="connsiteY141" fmla="*/ 5721959 h 6858000"/>
              <a:gd name="connsiteX142" fmla="*/ 6120262 w 6128435"/>
              <a:gd name="connsiteY142" fmla="*/ 5728358 h 6858000"/>
              <a:gd name="connsiteX143" fmla="*/ 6110194 w 6128435"/>
              <a:gd name="connsiteY143" fmla="*/ 5758853 h 6858000"/>
              <a:gd name="connsiteX144" fmla="*/ 6127519 w 6128435"/>
              <a:gd name="connsiteY144" fmla="*/ 5865775 h 6858000"/>
              <a:gd name="connsiteX145" fmla="*/ 6128435 w 6128435"/>
              <a:gd name="connsiteY145" fmla="*/ 5870164 h 6858000"/>
              <a:gd name="connsiteX146" fmla="*/ 6119217 w 6128435"/>
              <a:gd name="connsiteY146" fmla="*/ 5888542 h 6858000"/>
              <a:gd name="connsiteX147" fmla="*/ 6115966 w 6128435"/>
              <a:gd name="connsiteY147" fmla="*/ 5898387 h 6858000"/>
              <a:gd name="connsiteX148" fmla="*/ 6111924 w 6128435"/>
              <a:gd name="connsiteY148" fmla="*/ 5900444 h 6858000"/>
              <a:gd name="connsiteX149" fmla="*/ 6108716 w 6128435"/>
              <a:gd name="connsiteY149" fmla="*/ 5915345 h 6858000"/>
              <a:gd name="connsiteX150" fmla="*/ 6109524 w 6128435"/>
              <a:gd name="connsiteY150" fmla="*/ 5917328 h 6858000"/>
              <a:gd name="connsiteX151" fmla="*/ 6102493 w 6128435"/>
              <a:gd name="connsiteY151" fmla="*/ 5928602 h 6858000"/>
              <a:gd name="connsiteX152" fmla="*/ 6056863 w 6128435"/>
              <a:gd name="connsiteY152" fmla="*/ 6000643 h 6858000"/>
              <a:gd name="connsiteX153" fmla="*/ 6045436 w 6128435"/>
              <a:gd name="connsiteY153" fmla="*/ 6124480 h 6858000"/>
              <a:gd name="connsiteX154" fmla="*/ 6030489 w 6128435"/>
              <a:gd name="connsiteY154" fmla="*/ 6317666 h 6858000"/>
              <a:gd name="connsiteX155" fmla="*/ 6007492 w 6128435"/>
              <a:gd name="connsiteY155" fmla="*/ 6440818 h 6858000"/>
              <a:gd name="connsiteX156" fmla="*/ 6009467 w 6128435"/>
              <a:gd name="connsiteY156" fmla="*/ 6487076 h 6858000"/>
              <a:gd name="connsiteX157" fmla="*/ 5995064 w 6128435"/>
              <a:gd name="connsiteY157" fmla="*/ 6540791 h 6858000"/>
              <a:gd name="connsiteX158" fmla="*/ 5996309 w 6128435"/>
              <a:gd name="connsiteY158" fmla="*/ 6543961 h 6858000"/>
              <a:gd name="connsiteX159" fmla="*/ 5996048 w 6128435"/>
              <a:gd name="connsiteY159" fmla="*/ 6555444 h 6858000"/>
              <a:gd name="connsiteX160" fmla="*/ 6002524 w 6128435"/>
              <a:gd name="connsiteY160" fmla="*/ 6560188 h 6858000"/>
              <a:gd name="connsiteX161" fmla="*/ 6006823 w 6128435"/>
              <a:gd name="connsiteY161" fmla="*/ 6578546 h 6858000"/>
              <a:gd name="connsiteX162" fmla="*/ 6004510 w 6128435"/>
              <a:gd name="connsiteY162" fmla="*/ 6599256 h 6858000"/>
              <a:gd name="connsiteX163" fmla="*/ 5986207 w 6128435"/>
              <a:gd name="connsiteY163" fmla="*/ 6695855 h 6858000"/>
              <a:gd name="connsiteX164" fmla="*/ 5979428 w 6128435"/>
              <a:gd name="connsiteY164" fmla="*/ 6754678 h 6858000"/>
              <a:gd name="connsiteX165" fmla="*/ 5983398 w 6128435"/>
              <a:gd name="connsiteY165" fmla="*/ 6778641 h 6858000"/>
              <a:gd name="connsiteX166" fmla="*/ 5984543 w 6128435"/>
              <a:gd name="connsiteY166" fmla="*/ 6811016 h 6858000"/>
              <a:gd name="connsiteX167" fmla="*/ 5981802 w 6128435"/>
              <a:gd name="connsiteY167" fmla="*/ 6838578 h 6858000"/>
              <a:gd name="connsiteX168" fmla="*/ 5979671 w 6128435"/>
              <a:gd name="connsiteY168" fmla="*/ 6858000 h 6858000"/>
              <a:gd name="connsiteX169" fmla="*/ 0 w 6128435"/>
              <a:gd name="connsiteY169" fmla="*/ 6858000 h 6858000"/>
              <a:gd name="connsiteX170" fmla="*/ 0 w 6128435"/>
              <a:gd name="connsiteY17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903513 w 6128435"/>
              <a:gd name="connsiteY93" fmla="*/ 4187661 h 6858000"/>
              <a:gd name="connsiteX94" fmla="*/ 5917114 w 6128435"/>
              <a:gd name="connsiteY94" fmla="*/ 4213096 h 6858000"/>
              <a:gd name="connsiteX95" fmla="*/ 5921153 w 6128435"/>
              <a:gd name="connsiteY95" fmla="*/ 4236222 h 6858000"/>
              <a:gd name="connsiteX96" fmla="*/ 5924233 w 6128435"/>
              <a:gd name="connsiteY96" fmla="*/ 4242060 h 6858000"/>
              <a:gd name="connsiteX97" fmla="*/ 5928910 w 6128435"/>
              <a:gd name="connsiteY97" fmla="*/ 4300973 h 6858000"/>
              <a:gd name="connsiteX98" fmla="*/ 5939320 w 6128435"/>
              <a:gd name="connsiteY98" fmla="*/ 4340435 h 6858000"/>
              <a:gd name="connsiteX99" fmla="*/ 5946705 w 6128435"/>
              <a:gd name="connsiteY99" fmla="*/ 4428051 h 6858000"/>
              <a:gd name="connsiteX100" fmla="*/ 5949261 w 6128435"/>
              <a:gd name="connsiteY100" fmla="*/ 4449185 h 6858000"/>
              <a:gd name="connsiteX101" fmla="*/ 5957504 w 6128435"/>
              <a:gd name="connsiteY101" fmla="*/ 4465911 h 6858000"/>
              <a:gd name="connsiteX102" fmla="*/ 5964689 w 6128435"/>
              <a:gd name="connsiteY102" fmla="*/ 4468532 h 6858000"/>
              <a:gd name="connsiteX103" fmla="*/ 5967062 w 6128435"/>
              <a:gd name="connsiteY103" fmla="*/ 4479923 h 6858000"/>
              <a:gd name="connsiteX104" fmla="*/ 5968960 w 6128435"/>
              <a:gd name="connsiteY104" fmla="*/ 4482655 h 6858000"/>
              <a:gd name="connsiteX105" fmla="*/ 5978567 w 6128435"/>
              <a:gd name="connsiteY105" fmla="*/ 4498605 h 6858000"/>
              <a:gd name="connsiteX106" fmla="*/ 5980106 w 6128435"/>
              <a:gd name="connsiteY106" fmla="*/ 4585087 h 6858000"/>
              <a:gd name="connsiteX107" fmla="*/ 5998138 w 6128435"/>
              <a:gd name="connsiteY107" fmla="*/ 4697518 h 6858000"/>
              <a:gd name="connsiteX108" fmla="*/ 6013516 w 6128435"/>
              <a:gd name="connsiteY108" fmla="*/ 4786619 h 6858000"/>
              <a:gd name="connsiteX109" fmla="*/ 6025404 w 6128435"/>
              <a:gd name="connsiteY109" fmla="*/ 4858148 h 6858000"/>
              <a:gd name="connsiteX110" fmla="*/ 6007749 w 6128435"/>
              <a:gd name="connsiteY110" fmla="*/ 4964715 h 6858000"/>
              <a:gd name="connsiteX111" fmla="*/ 6005269 w 6128435"/>
              <a:gd name="connsiteY111" fmla="*/ 5150567 h 6858000"/>
              <a:gd name="connsiteX112" fmla="*/ 6001127 w 6128435"/>
              <a:gd name="connsiteY112" fmla="*/ 5164609 h 6858000"/>
              <a:gd name="connsiteX113" fmla="*/ 5996647 w 6128435"/>
              <a:gd name="connsiteY113" fmla="*/ 5185640 h 6858000"/>
              <a:gd name="connsiteX114" fmla="*/ 5998514 w 6128435"/>
              <a:gd name="connsiteY114" fmla="*/ 5189673 h 6858000"/>
              <a:gd name="connsiteX115" fmla="*/ 5995970 w 6128435"/>
              <a:gd name="connsiteY115" fmla="*/ 5221547 h 6858000"/>
              <a:gd name="connsiteX116" fmla="*/ 5997218 w 6128435"/>
              <a:gd name="connsiteY116" fmla="*/ 5222031 h 6858000"/>
              <a:gd name="connsiteX117" fmla="*/ 6002116 w 6128435"/>
              <a:gd name="connsiteY117" fmla="*/ 5231223 h 6858000"/>
              <a:gd name="connsiteX118" fmla="*/ 6008541 w 6128435"/>
              <a:gd name="connsiteY118" fmla="*/ 5248680 h 6858000"/>
              <a:gd name="connsiteX119" fmla="*/ 6039260 w 6128435"/>
              <a:gd name="connsiteY119" fmla="*/ 5289518 h 6858000"/>
              <a:gd name="connsiteX120" fmla="*/ 6036748 w 6128435"/>
              <a:gd name="connsiteY120" fmla="*/ 5322752 h 6858000"/>
              <a:gd name="connsiteX121" fmla="*/ 6036943 w 6128435"/>
              <a:gd name="connsiteY121" fmla="*/ 5329480 h 6858000"/>
              <a:gd name="connsiteX122" fmla="*/ 6037236 w 6128435"/>
              <a:gd name="connsiteY122" fmla="*/ 5329634 h 6858000"/>
              <a:gd name="connsiteX123" fmla="*/ 6038019 w 6128435"/>
              <a:gd name="connsiteY123" fmla="*/ 5336764 h 6858000"/>
              <a:gd name="connsiteX124" fmla="*/ 6037298 w 6128435"/>
              <a:gd name="connsiteY124" fmla="*/ 5341753 h 6858000"/>
              <a:gd name="connsiteX125" fmla="*/ 6037677 w 6128435"/>
              <a:gd name="connsiteY125" fmla="*/ 5354807 h 6858000"/>
              <a:gd name="connsiteX126" fmla="*/ 6039728 w 6128435"/>
              <a:gd name="connsiteY126" fmla="*/ 5359416 h 6858000"/>
              <a:gd name="connsiteX127" fmla="*/ 6043311 w 6128435"/>
              <a:gd name="connsiteY127" fmla="*/ 5361407 h 6858000"/>
              <a:gd name="connsiteX128" fmla="*/ 6042954 w 6128435"/>
              <a:gd name="connsiteY128" fmla="*/ 5362576 h 6858000"/>
              <a:gd name="connsiteX129" fmla="*/ 6053435 w 6128435"/>
              <a:gd name="connsiteY129" fmla="*/ 5387547 h 6858000"/>
              <a:gd name="connsiteX130" fmla="*/ 6065933 w 6128435"/>
              <a:gd name="connsiteY130" fmla="*/ 5443002 h 6858000"/>
              <a:gd name="connsiteX131" fmla="*/ 6068640 w 6128435"/>
              <a:gd name="connsiteY131" fmla="*/ 5474503 h 6858000"/>
              <a:gd name="connsiteX132" fmla="*/ 6080922 w 6128435"/>
              <a:gd name="connsiteY132" fmla="*/ 5561070 h 6858000"/>
              <a:gd name="connsiteX133" fmla="*/ 6096949 w 6128435"/>
              <a:gd name="connsiteY133" fmla="*/ 5648179 h 6858000"/>
              <a:gd name="connsiteX134" fmla="*/ 6125703 w 6128435"/>
              <a:gd name="connsiteY134" fmla="*/ 5692894 h 6858000"/>
              <a:gd name="connsiteX135" fmla="*/ 6126670 w 6128435"/>
              <a:gd name="connsiteY135" fmla="*/ 5697882 h 6858000"/>
              <a:gd name="connsiteX136" fmla="*/ 6124061 w 6128435"/>
              <a:gd name="connsiteY136" fmla="*/ 5710294 h 6858000"/>
              <a:gd name="connsiteX137" fmla="*/ 6122213 w 6128435"/>
              <a:gd name="connsiteY137" fmla="*/ 5714762 h 6858000"/>
              <a:gd name="connsiteX138" fmla="*/ 6121353 w 6128435"/>
              <a:gd name="connsiteY138" fmla="*/ 5721725 h 6858000"/>
              <a:gd name="connsiteX139" fmla="*/ 6121607 w 6128435"/>
              <a:gd name="connsiteY139" fmla="*/ 5721959 h 6858000"/>
              <a:gd name="connsiteX140" fmla="*/ 6120262 w 6128435"/>
              <a:gd name="connsiteY140" fmla="*/ 5728358 h 6858000"/>
              <a:gd name="connsiteX141" fmla="*/ 6110194 w 6128435"/>
              <a:gd name="connsiteY141" fmla="*/ 5758853 h 6858000"/>
              <a:gd name="connsiteX142" fmla="*/ 6127519 w 6128435"/>
              <a:gd name="connsiteY142" fmla="*/ 5865775 h 6858000"/>
              <a:gd name="connsiteX143" fmla="*/ 6128435 w 6128435"/>
              <a:gd name="connsiteY143" fmla="*/ 5870164 h 6858000"/>
              <a:gd name="connsiteX144" fmla="*/ 6119217 w 6128435"/>
              <a:gd name="connsiteY144" fmla="*/ 5888542 h 6858000"/>
              <a:gd name="connsiteX145" fmla="*/ 6115966 w 6128435"/>
              <a:gd name="connsiteY145" fmla="*/ 5898387 h 6858000"/>
              <a:gd name="connsiteX146" fmla="*/ 6111924 w 6128435"/>
              <a:gd name="connsiteY146" fmla="*/ 5900444 h 6858000"/>
              <a:gd name="connsiteX147" fmla="*/ 6108716 w 6128435"/>
              <a:gd name="connsiteY147" fmla="*/ 5915345 h 6858000"/>
              <a:gd name="connsiteX148" fmla="*/ 6109524 w 6128435"/>
              <a:gd name="connsiteY148" fmla="*/ 5917328 h 6858000"/>
              <a:gd name="connsiteX149" fmla="*/ 6102493 w 6128435"/>
              <a:gd name="connsiteY149" fmla="*/ 5928602 h 6858000"/>
              <a:gd name="connsiteX150" fmla="*/ 6056863 w 6128435"/>
              <a:gd name="connsiteY150" fmla="*/ 6000643 h 6858000"/>
              <a:gd name="connsiteX151" fmla="*/ 6045436 w 6128435"/>
              <a:gd name="connsiteY151" fmla="*/ 6124480 h 6858000"/>
              <a:gd name="connsiteX152" fmla="*/ 6030489 w 6128435"/>
              <a:gd name="connsiteY152" fmla="*/ 6317666 h 6858000"/>
              <a:gd name="connsiteX153" fmla="*/ 6007492 w 6128435"/>
              <a:gd name="connsiteY153" fmla="*/ 6440818 h 6858000"/>
              <a:gd name="connsiteX154" fmla="*/ 6009467 w 6128435"/>
              <a:gd name="connsiteY154" fmla="*/ 6487076 h 6858000"/>
              <a:gd name="connsiteX155" fmla="*/ 5995064 w 6128435"/>
              <a:gd name="connsiteY155" fmla="*/ 6540791 h 6858000"/>
              <a:gd name="connsiteX156" fmla="*/ 5996309 w 6128435"/>
              <a:gd name="connsiteY156" fmla="*/ 6543961 h 6858000"/>
              <a:gd name="connsiteX157" fmla="*/ 5996048 w 6128435"/>
              <a:gd name="connsiteY157" fmla="*/ 6555444 h 6858000"/>
              <a:gd name="connsiteX158" fmla="*/ 6002524 w 6128435"/>
              <a:gd name="connsiteY158" fmla="*/ 6560188 h 6858000"/>
              <a:gd name="connsiteX159" fmla="*/ 6006823 w 6128435"/>
              <a:gd name="connsiteY159" fmla="*/ 6578546 h 6858000"/>
              <a:gd name="connsiteX160" fmla="*/ 6004510 w 6128435"/>
              <a:gd name="connsiteY160" fmla="*/ 6599256 h 6858000"/>
              <a:gd name="connsiteX161" fmla="*/ 5986207 w 6128435"/>
              <a:gd name="connsiteY161" fmla="*/ 6695855 h 6858000"/>
              <a:gd name="connsiteX162" fmla="*/ 5979428 w 6128435"/>
              <a:gd name="connsiteY162" fmla="*/ 6754678 h 6858000"/>
              <a:gd name="connsiteX163" fmla="*/ 5983398 w 6128435"/>
              <a:gd name="connsiteY163" fmla="*/ 6778641 h 6858000"/>
              <a:gd name="connsiteX164" fmla="*/ 5984543 w 6128435"/>
              <a:gd name="connsiteY164" fmla="*/ 6811016 h 6858000"/>
              <a:gd name="connsiteX165" fmla="*/ 5981802 w 6128435"/>
              <a:gd name="connsiteY165" fmla="*/ 6838578 h 6858000"/>
              <a:gd name="connsiteX166" fmla="*/ 5979671 w 6128435"/>
              <a:gd name="connsiteY166" fmla="*/ 6858000 h 6858000"/>
              <a:gd name="connsiteX167" fmla="*/ 0 w 6128435"/>
              <a:gd name="connsiteY167" fmla="*/ 6858000 h 6858000"/>
              <a:gd name="connsiteX168" fmla="*/ 0 w 6128435"/>
              <a:gd name="connsiteY16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9051 w 6128435"/>
              <a:gd name="connsiteY13" fmla="*/ 782518 h 6858000"/>
              <a:gd name="connsiteX14" fmla="*/ 5210428 w 6128435"/>
              <a:gd name="connsiteY14" fmla="*/ 815772 h 6858000"/>
              <a:gd name="connsiteX15" fmla="*/ 5221088 w 6128435"/>
              <a:gd name="connsiteY15" fmla="*/ 860193 h 6858000"/>
              <a:gd name="connsiteX16" fmla="*/ 5227653 w 6128435"/>
              <a:gd name="connsiteY16" fmla="*/ 886709 h 6858000"/>
              <a:gd name="connsiteX17" fmla="*/ 5230806 w 6128435"/>
              <a:gd name="connsiteY17" fmla="*/ 961354 h 6858000"/>
              <a:gd name="connsiteX18" fmla="*/ 5201018 w 6128435"/>
              <a:gd name="connsiteY18" fmla="*/ 1095027 h 6858000"/>
              <a:gd name="connsiteX19" fmla="*/ 5202153 w 6128435"/>
              <a:gd name="connsiteY19" fmla="*/ 1133224 h 6858000"/>
              <a:gd name="connsiteX20" fmla="*/ 5207370 w 6128435"/>
              <a:gd name="connsiteY20" fmla="*/ 1138097 h 6858000"/>
              <a:gd name="connsiteX21" fmla="*/ 5189234 w 6128435"/>
              <a:gd name="connsiteY21" fmla="*/ 1193495 h 6858000"/>
              <a:gd name="connsiteX22" fmla="*/ 5202769 w 6128435"/>
              <a:gd name="connsiteY22" fmla="*/ 1269450 h 6858000"/>
              <a:gd name="connsiteX23" fmla="*/ 5225968 w 6128435"/>
              <a:gd name="connsiteY23" fmla="*/ 1357994 h 6858000"/>
              <a:gd name="connsiteX24" fmla="*/ 5233819 w 6128435"/>
              <a:gd name="connsiteY24" fmla="*/ 1380922 h 6858000"/>
              <a:gd name="connsiteX25" fmla="*/ 5237226 w 6128435"/>
              <a:gd name="connsiteY25" fmla="*/ 1441327 h 6858000"/>
              <a:gd name="connsiteX26" fmla="*/ 5244434 w 6128435"/>
              <a:gd name="connsiteY26" fmla="*/ 1580810 h 6858000"/>
              <a:gd name="connsiteX27" fmla="*/ 5251453 w 6128435"/>
              <a:gd name="connsiteY27" fmla="*/ 1583934 h 6858000"/>
              <a:gd name="connsiteX28" fmla="*/ 5253136 w 6128435"/>
              <a:gd name="connsiteY28" fmla="*/ 1595457 h 6858000"/>
              <a:gd name="connsiteX29" fmla="*/ 5254863 w 6128435"/>
              <a:gd name="connsiteY29" fmla="*/ 1598311 h 6858000"/>
              <a:gd name="connsiteX30" fmla="*/ 5263491 w 6128435"/>
              <a:gd name="connsiteY30" fmla="*/ 1642938 h 6858000"/>
              <a:gd name="connsiteX31" fmla="*/ 5261314 w 6128435"/>
              <a:gd name="connsiteY31" fmla="*/ 1689177 h 6858000"/>
              <a:gd name="connsiteX32" fmla="*/ 5259788 w 6128435"/>
              <a:gd name="connsiteY32" fmla="*/ 1768516 h 6858000"/>
              <a:gd name="connsiteX33" fmla="*/ 5255696 w 6128435"/>
              <a:gd name="connsiteY33" fmla="*/ 1953770 h 6858000"/>
              <a:gd name="connsiteX34" fmla="*/ 5252592 w 6128435"/>
              <a:gd name="connsiteY34" fmla="*/ 2092210 h 6858000"/>
              <a:gd name="connsiteX35" fmla="*/ 5264303 w 6128435"/>
              <a:gd name="connsiteY35" fmla="*/ 2225157 h 6858000"/>
              <a:gd name="connsiteX36" fmla="*/ 5254949 w 6128435"/>
              <a:gd name="connsiteY36" fmla="*/ 2236160 h 6858000"/>
              <a:gd name="connsiteX37" fmla="*/ 5250104 w 6128435"/>
              <a:gd name="connsiteY37" fmla="*/ 2249166 h 6858000"/>
              <a:gd name="connsiteX38" fmla="*/ 5251214 w 6128435"/>
              <a:gd name="connsiteY38" fmla="*/ 2250944 h 6858000"/>
              <a:gd name="connsiteX39" fmla="*/ 5250644 w 6128435"/>
              <a:gd name="connsiteY39" fmla="*/ 2266619 h 6858000"/>
              <a:gd name="connsiteX40" fmla="*/ 5247111 w 6128435"/>
              <a:gd name="connsiteY40" fmla="*/ 2269679 h 6858000"/>
              <a:gd name="connsiteX41" fmla="*/ 5279312 w 6128435"/>
              <a:gd name="connsiteY41" fmla="*/ 2302757 h 6858000"/>
              <a:gd name="connsiteX42" fmla="*/ 5293877 w 6128435"/>
              <a:gd name="connsiteY42" fmla="*/ 2368649 h 6858000"/>
              <a:gd name="connsiteX43" fmla="*/ 5311338 w 6128435"/>
              <a:gd name="connsiteY43" fmla="*/ 2404034 h 6858000"/>
              <a:gd name="connsiteX44" fmla="*/ 5338366 w 6128435"/>
              <a:gd name="connsiteY44" fmla="*/ 2465052 h 6858000"/>
              <a:gd name="connsiteX45" fmla="*/ 5371263 w 6128435"/>
              <a:gd name="connsiteY45" fmla="*/ 2586413 h 6858000"/>
              <a:gd name="connsiteX46" fmla="*/ 5407503 w 6128435"/>
              <a:gd name="connsiteY46" fmla="*/ 2786290 h 6858000"/>
              <a:gd name="connsiteX47" fmla="*/ 5407356 w 6128435"/>
              <a:gd name="connsiteY47" fmla="*/ 2787545 h 6858000"/>
              <a:gd name="connsiteX48" fmla="*/ 5411130 w 6128435"/>
              <a:gd name="connsiteY48" fmla="*/ 2788640 h 6858000"/>
              <a:gd name="connsiteX49" fmla="*/ 5416439 w 6128435"/>
              <a:gd name="connsiteY49" fmla="*/ 2805666 h 6858000"/>
              <a:gd name="connsiteX50" fmla="*/ 5416589 w 6128435"/>
              <a:gd name="connsiteY50" fmla="*/ 2810822 h 6858000"/>
              <a:gd name="connsiteX51" fmla="*/ 5418542 w 6128435"/>
              <a:gd name="connsiteY51" fmla="*/ 2817745 h 6858000"/>
              <a:gd name="connsiteX52" fmla="*/ 5418847 w 6128435"/>
              <a:gd name="connsiteY52" fmla="*/ 2817825 h 6858000"/>
              <a:gd name="connsiteX53" fmla="*/ 5457023 w 6128435"/>
              <a:gd name="connsiteY53" fmla="*/ 2858292 h 6858000"/>
              <a:gd name="connsiteX54" fmla="*/ 5479298 w 6128435"/>
              <a:gd name="connsiteY54" fmla="*/ 2947791 h 6858000"/>
              <a:gd name="connsiteX55" fmla="*/ 5481770 w 6128435"/>
              <a:gd name="connsiteY55" fmla="*/ 2951352 h 6858000"/>
              <a:gd name="connsiteX56" fmla="*/ 5482045 w 6128435"/>
              <a:gd name="connsiteY56" fmla="*/ 2984371 h 6858000"/>
              <a:gd name="connsiteX57" fmla="*/ 5482415 w 6128435"/>
              <a:gd name="connsiteY57" fmla="*/ 3004079 h 6858000"/>
              <a:gd name="connsiteX58" fmla="*/ 5483865 w 6128435"/>
              <a:gd name="connsiteY58" fmla="*/ 3005467 h 6858000"/>
              <a:gd name="connsiteX59" fmla="*/ 5482236 w 6128435"/>
              <a:gd name="connsiteY59" fmla="*/ 3019791 h 6858000"/>
              <a:gd name="connsiteX60" fmla="*/ 5481505 w 6128435"/>
              <a:gd name="connsiteY60" fmla="*/ 3095286 h 6858000"/>
              <a:gd name="connsiteX61" fmla="*/ 5477595 w 6128435"/>
              <a:gd name="connsiteY61" fmla="*/ 3250534 h 6858000"/>
              <a:gd name="connsiteX62" fmla="*/ 5532836 w 6128435"/>
              <a:gd name="connsiteY62" fmla="*/ 3353840 h 6858000"/>
              <a:gd name="connsiteX63" fmla="*/ 5561229 w 6128435"/>
              <a:gd name="connsiteY63" fmla="*/ 3395784 h 6858000"/>
              <a:gd name="connsiteX64" fmla="*/ 5589758 w 6128435"/>
              <a:gd name="connsiteY64" fmla="*/ 3506453 h 6858000"/>
              <a:gd name="connsiteX65" fmla="*/ 5596144 w 6128435"/>
              <a:gd name="connsiteY65" fmla="*/ 3534624 h 6858000"/>
              <a:gd name="connsiteX66" fmla="*/ 5597750 w 6128435"/>
              <a:gd name="connsiteY66" fmla="*/ 3534129 h 6858000"/>
              <a:gd name="connsiteX67" fmla="*/ 5599700 w 6128435"/>
              <a:gd name="connsiteY67" fmla="*/ 3547221 h 6858000"/>
              <a:gd name="connsiteX68" fmla="*/ 5615031 w 6128435"/>
              <a:gd name="connsiteY68" fmla="*/ 3557482 h 6858000"/>
              <a:gd name="connsiteX69" fmla="*/ 5618377 w 6128435"/>
              <a:gd name="connsiteY69" fmla="*/ 3588431 h 6858000"/>
              <a:gd name="connsiteX70" fmla="*/ 5612155 w 6128435"/>
              <a:gd name="connsiteY70" fmla="*/ 3589869 h 6858000"/>
              <a:gd name="connsiteX71" fmla="*/ 5620843 w 6128435"/>
              <a:gd name="connsiteY71" fmla="*/ 3606745 h 6858000"/>
              <a:gd name="connsiteX72" fmla="*/ 5655472 w 6128435"/>
              <a:gd name="connsiteY72" fmla="*/ 3678877 h 6858000"/>
              <a:gd name="connsiteX73" fmla="*/ 5680448 w 6128435"/>
              <a:gd name="connsiteY73" fmla="*/ 3717760 h 6858000"/>
              <a:gd name="connsiteX74" fmla="*/ 5683015 w 6128435"/>
              <a:gd name="connsiteY74" fmla="*/ 3762025 h 6858000"/>
              <a:gd name="connsiteX75" fmla="*/ 5696643 w 6128435"/>
              <a:gd name="connsiteY75" fmla="*/ 3773888 h 6858000"/>
              <a:gd name="connsiteX76" fmla="*/ 5699203 w 6128435"/>
              <a:gd name="connsiteY76" fmla="*/ 3775823 h 6858000"/>
              <a:gd name="connsiteX77" fmla="*/ 5704824 w 6128435"/>
              <a:gd name="connsiteY77" fmla="*/ 3785966 h 6858000"/>
              <a:gd name="connsiteX78" fmla="*/ 5712204 w 6128435"/>
              <a:gd name="connsiteY78" fmla="*/ 3785830 h 6858000"/>
              <a:gd name="connsiteX79" fmla="*/ 5724816 w 6128435"/>
              <a:gd name="connsiteY79" fmla="*/ 3798949 h 6858000"/>
              <a:gd name="connsiteX80" fmla="*/ 5733539 w 6128435"/>
              <a:gd name="connsiteY80" fmla="*/ 3818457 h 6858000"/>
              <a:gd name="connsiteX81" fmla="*/ 5768491 w 6128435"/>
              <a:gd name="connsiteY81" fmla="*/ 3914399 h 6858000"/>
              <a:gd name="connsiteX82" fmla="*/ 5793123 w 6128435"/>
              <a:gd name="connsiteY82" fmla="*/ 3969952 h 6858000"/>
              <a:gd name="connsiteX83" fmla="*/ 5808321 w 6128435"/>
              <a:gd name="connsiteY83" fmla="*/ 3988153 h 6858000"/>
              <a:gd name="connsiteX84" fmla="*/ 5825621 w 6128435"/>
              <a:gd name="connsiteY84" fmla="*/ 4015525 h 6858000"/>
              <a:gd name="connsiteX85" fmla="*/ 5860672 w 6128435"/>
              <a:gd name="connsiteY85" fmla="*/ 4061579 h 6858000"/>
              <a:gd name="connsiteX86" fmla="*/ 5872173 w 6128435"/>
              <a:gd name="connsiteY86" fmla="*/ 4088497 h 6858000"/>
              <a:gd name="connsiteX87" fmla="*/ 5883705 w 6128435"/>
              <a:gd name="connsiteY87" fmla="*/ 4101899 h 6858000"/>
              <a:gd name="connsiteX88" fmla="*/ 5885314 w 6128435"/>
              <a:gd name="connsiteY88" fmla="*/ 4108387 h 6858000"/>
              <a:gd name="connsiteX89" fmla="*/ 5894095 w 6128435"/>
              <a:gd name="connsiteY89" fmla="*/ 4128857 h 6858000"/>
              <a:gd name="connsiteX90" fmla="*/ 5898339 w 6128435"/>
              <a:gd name="connsiteY90" fmla="*/ 4140800 h 6858000"/>
              <a:gd name="connsiteX91" fmla="*/ 5899734 w 6128435"/>
              <a:gd name="connsiteY91" fmla="*/ 4145632 h 6858000"/>
              <a:gd name="connsiteX92" fmla="*/ 5903513 w 6128435"/>
              <a:gd name="connsiteY92" fmla="*/ 4187661 h 6858000"/>
              <a:gd name="connsiteX93" fmla="*/ 5917114 w 6128435"/>
              <a:gd name="connsiteY93" fmla="*/ 4213096 h 6858000"/>
              <a:gd name="connsiteX94" fmla="*/ 5921153 w 6128435"/>
              <a:gd name="connsiteY94" fmla="*/ 4236222 h 6858000"/>
              <a:gd name="connsiteX95" fmla="*/ 5924233 w 6128435"/>
              <a:gd name="connsiteY95" fmla="*/ 4242060 h 6858000"/>
              <a:gd name="connsiteX96" fmla="*/ 5928910 w 6128435"/>
              <a:gd name="connsiteY96" fmla="*/ 4300973 h 6858000"/>
              <a:gd name="connsiteX97" fmla="*/ 5939320 w 6128435"/>
              <a:gd name="connsiteY97" fmla="*/ 4340435 h 6858000"/>
              <a:gd name="connsiteX98" fmla="*/ 5946705 w 6128435"/>
              <a:gd name="connsiteY98" fmla="*/ 4428051 h 6858000"/>
              <a:gd name="connsiteX99" fmla="*/ 5949261 w 6128435"/>
              <a:gd name="connsiteY99" fmla="*/ 4449185 h 6858000"/>
              <a:gd name="connsiteX100" fmla="*/ 5957504 w 6128435"/>
              <a:gd name="connsiteY100" fmla="*/ 4465911 h 6858000"/>
              <a:gd name="connsiteX101" fmla="*/ 5964689 w 6128435"/>
              <a:gd name="connsiteY101" fmla="*/ 4468532 h 6858000"/>
              <a:gd name="connsiteX102" fmla="*/ 5967062 w 6128435"/>
              <a:gd name="connsiteY102" fmla="*/ 4479923 h 6858000"/>
              <a:gd name="connsiteX103" fmla="*/ 5968960 w 6128435"/>
              <a:gd name="connsiteY103" fmla="*/ 4482655 h 6858000"/>
              <a:gd name="connsiteX104" fmla="*/ 5978567 w 6128435"/>
              <a:gd name="connsiteY104" fmla="*/ 4498605 h 6858000"/>
              <a:gd name="connsiteX105" fmla="*/ 5980106 w 6128435"/>
              <a:gd name="connsiteY105" fmla="*/ 4585087 h 6858000"/>
              <a:gd name="connsiteX106" fmla="*/ 5998138 w 6128435"/>
              <a:gd name="connsiteY106" fmla="*/ 4697518 h 6858000"/>
              <a:gd name="connsiteX107" fmla="*/ 6013516 w 6128435"/>
              <a:gd name="connsiteY107" fmla="*/ 4786619 h 6858000"/>
              <a:gd name="connsiteX108" fmla="*/ 6025404 w 6128435"/>
              <a:gd name="connsiteY108" fmla="*/ 4858148 h 6858000"/>
              <a:gd name="connsiteX109" fmla="*/ 6007749 w 6128435"/>
              <a:gd name="connsiteY109" fmla="*/ 4964715 h 6858000"/>
              <a:gd name="connsiteX110" fmla="*/ 6005269 w 6128435"/>
              <a:gd name="connsiteY110" fmla="*/ 5150567 h 6858000"/>
              <a:gd name="connsiteX111" fmla="*/ 6001127 w 6128435"/>
              <a:gd name="connsiteY111" fmla="*/ 5164609 h 6858000"/>
              <a:gd name="connsiteX112" fmla="*/ 5996647 w 6128435"/>
              <a:gd name="connsiteY112" fmla="*/ 5185640 h 6858000"/>
              <a:gd name="connsiteX113" fmla="*/ 5998514 w 6128435"/>
              <a:gd name="connsiteY113" fmla="*/ 5189673 h 6858000"/>
              <a:gd name="connsiteX114" fmla="*/ 5995970 w 6128435"/>
              <a:gd name="connsiteY114" fmla="*/ 5221547 h 6858000"/>
              <a:gd name="connsiteX115" fmla="*/ 5997218 w 6128435"/>
              <a:gd name="connsiteY115" fmla="*/ 5222031 h 6858000"/>
              <a:gd name="connsiteX116" fmla="*/ 6002116 w 6128435"/>
              <a:gd name="connsiteY116" fmla="*/ 5231223 h 6858000"/>
              <a:gd name="connsiteX117" fmla="*/ 6008541 w 6128435"/>
              <a:gd name="connsiteY117" fmla="*/ 5248680 h 6858000"/>
              <a:gd name="connsiteX118" fmla="*/ 6039260 w 6128435"/>
              <a:gd name="connsiteY118" fmla="*/ 5289518 h 6858000"/>
              <a:gd name="connsiteX119" fmla="*/ 6036748 w 6128435"/>
              <a:gd name="connsiteY119" fmla="*/ 5322752 h 6858000"/>
              <a:gd name="connsiteX120" fmla="*/ 6036943 w 6128435"/>
              <a:gd name="connsiteY120" fmla="*/ 5329480 h 6858000"/>
              <a:gd name="connsiteX121" fmla="*/ 6037236 w 6128435"/>
              <a:gd name="connsiteY121" fmla="*/ 5329634 h 6858000"/>
              <a:gd name="connsiteX122" fmla="*/ 6038019 w 6128435"/>
              <a:gd name="connsiteY122" fmla="*/ 5336764 h 6858000"/>
              <a:gd name="connsiteX123" fmla="*/ 6037298 w 6128435"/>
              <a:gd name="connsiteY123" fmla="*/ 5341753 h 6858000"/>
              <a:gd name="connsiteX124" fmla="*/ 6037677 w 6128435"/>
              <a:gd name="connsiteY124" fmla="*/ 5354807 h 6858000"/>
              <a:gd name="connsiteX125" fmla="*/ 6039728 w 6128435"/>
              <a:gd name="connsiteY125" fmla="*/ 5359416 h 6858000"/>
              <a:gd name="connsiteX126" fmla="*/ 6043311 w 6128435"/>
              <a:gd name="connsiteY126" fmla="*/ 5361407 h 6858000"/>
              <a:gd name="connsiteX127" fmla="*/ 6042954 w 6128435"/>
              <a:gd name="connsiteY127" fmla="*/ 5362576 h 6858000"/>
              <a:gd name="connsiteX128" fmla="*/ 6053435 w 6128435"/>
              <a:gd name="connsiteY128" fmla="*/ 5387547 h 6858000"/>
              <a:gd name="connsiteX129" fmla="*/ 6065933 w 6128435"/>
              <a:gd name="connsiteY129" fmla="*/ 5443002 h 6858000"/>
              <a:gd name="connsiteX130" fmla="*/ 6068640 w 6128435"/>
              <a:gd name="connsiteY130" fmla="*/ 5474503 h 6858000"/>
              <a:gd name="connsiteX131" fmla="*/ 6080922 w 6128435"/>
              <a:gd name="connsiteY131" fmla="*/ 5561070 h 6858000"/>
              <a:gd name="connsiteX132" fmla="*/ 6096949 w 6128435"/>
              <a:gd name="connsiteY132" fmla="*/ 5648179 h 6858000"/>
              <a:gd name="connsiteX133" fmla="*/ 6125703 w 6128435"/>
              <a:gd name="connsiteY133" fmla="*/ 5692894 h 6858000"/>
              <a:gd name="connsiteX134" fmla="*/ 6126670 w 6128435"/>
              <a:gd name="connsiteY134" fmla="*/ 5697882 h 6858000"/>
              <a:gd name="connsiteX135" fmla="*/ 6124061 w 6128435"/>
              <a:gd name="connsiteY135" fmla="*/ 5710294 h 6858000"/>
              <a:gd name="connsiteX136" fmla="*/ 6122213 w 6128435"/>
              <a:gd name="connsiteY136" fmla="*/ 5714762 h 6858000"/>
              <a:gd name="connsiteX137" fmla="*/ 6121353 w 6128435"/>
              <a:gd name="connsiteY137" fmla="*/ 5721725 h 6858000"/>
              <a:gd name="connsiteX138" fmla="*/ 6121607 w 6128435"/>
              <a:gd name="connsiteY138" fmla="*/ 5721959 h 6858000"/>
              <a:gd name="connsiteX139" fmla="*/ 6120262 w 6128435"/>
              <a:gd name="connsiteY139" fmla="*/ 5728358 h 6858000"/>
              <a:gd name="connsiteX140" fmla="*/ 6110194 w 6128435"/>
              <a:gd name="connsiteY140" fmla="*/ 5758853 h 6858000"/>
              <a:gd name="connsiteX141" fmla="*/ 6127519 w 6128435"/>
              <a:gd name="connsiteY141" fmla="*/ 5865775 h 6858000"/>
              <a:gd name="connsiteX142" fmla="*/ 6128435 w 6128435"/>
              <a:gd name="connsiteY142" fmla="*/ 5870164 h 6858000"/>
              <a:gd name="connsiteX143" fmla="*/ 6119217 w 6128435"/>
              <a:gd name="connsiteY143" fmla="*/ 5888542 h 6858000"/>
              <a:gd name="connsiteX144" fmla="*/ 6115966 w 6128435"/>
              <a:gd name="connsiteY144" fmla="*/ 5898387 h 6858000"/>
              <a:gd name="connsiteX145" fmla="*/ 6111924 w 6128435"/>
              <a:gd name="connsiteY145" fmla="*/ 5900444 h 6858000"/>
              <a:gd name="connsiteX146" fmla="*/ 6108716 w 6128435"/>
              <a:gd name="connsiteY146" fmla="*/ 5915345 h 6858000"/>
              <a:gd name="connsiteX147" fmla="*/ 6109524 w 6128435"/>
              <a:gd name="connsiteY147" fmla="*/ 5917328 h 6858000"/>
              <a:gd name="connsiteX148" fmla="*/ 6102493 w 6128435"/>
              <a:gd name="connsiteY148" fmla="*/ 5928602 h 6858000"/>
              <a:gd name="connsiteX149" fmla="*/ 6056863 w 6128435"/>
              <a:gd name="connsiteY149" fmla="*/ 6000643 h 6858000"/>
              <a:gd name="connsiteX150" fmla="*/ 6045436 w 6128435"/>
              <a:gd name="connsiteY150" fmla="*/ 6124480 h 6858000"/>
              <a:gd name="connsiteX151" fmla="*/ 6030489 w 6128435"/>
              <a:gd name="connsiteY151" fmla="*/ 6317666 h 6858000"/>
              <a:gd name="connsiteX152" fmla="*/ 6007492 w 6128435"/>
              <a:gd name="connsiteY152" fmla="*/ 6440818 h 6858000"/>
              <a:gd name="connsiteX153" fmla="*/ 6009467 w 6128435"/>
              <a:gd name="connsiteY153" fmla="*/ 6487076 h 6858000"/>
              <a:gd name="connsiteX154" fmla="*/ 5995064 w 6128435"/>
              <a:gd name="connsiteY154" fmla="*/ 6540791 h 6858000"/>
              <a:gd name="connsiteX155" fmla="*/ 5996309 w 6128435"/>
              <a:gd name="connsiteY155" fmla="*/ 6543961 h 6858000"/>
              <a:gd name="connsiteX156" fmla="*/ 5996048 w 6128435"/>
              <a:gd name="connsiteY156" fmla="*/ 6555444 h 6858000"/>
              <a:gd name="connsiteX157" fmla="*/ 6002524 w 6128435"/>
              <a:gd name="connsiteY157" fmla="*/ 6560188 h 6858000"/>
              <a:gd name="connsiteX158" fmla="*/ 6006823 w 6128435"/>
              <a:gd name="connsiteY158" fmla="*/ 6578546 h 6858000"/>
              <a:gd name="connsiteX159" fmla="*/ 6004510 w 6128435"/>
              <a:gd name="connsiteY159" fmla="*/ 6599256 h 6858000"/>
              <a:gd name="connsiteX160" fmla="*/ 5986207 w 6128435"/>
              <a:gd name="connsiteY160" fmla="*/ 6695855 h 6858000"/>
              <a:gd name="connsiteX161" fmla="*/ 5979428 w 6128435"/>
              <a:gd name="connsiteY161" fmla="*/ 6754678 h 6858000"/>
              <a:gd name="connsiteX162" fmla="*/ 5983398 w 6128435"/>
              <a:gd name="connsiteY162" fmla="*/ 6778641 h 6858000"/>
              <a:gd name="connsiteX163" fmla="*/ 5984543 w 6128435"/>
              <a:gd name="connsiteY163" fmla="*/ 6811016 h 6858000"/>
              <a:gd name="connsiteX164" fmla="*/ 5981802 w 6128435"/>
              <a:gd name="connsiteY164" fmla="*/ 6838578 h 6858000"/>
              <a:gd name="connsiteX165" fmla="*/ 5979671 w 6128435"/>
              <a:gd name="connsiteY165" fmla="*/ 6858000 h 6858000"/>
              <a:gd name="connsiteX166" fmla="*/ 0 w 6128435"/>
              <a:gd name="connsiteY166" fmla="*/ 6858000 h 6858000"/>
              <a:gd name="connsiteX167" fmla="*/ 0 w 6128435"/>
              <a:gd name="connsiteY16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27653 w 6128435"/>
              <a:gd name="connsiteY15" fmla="*/ 886709 h 6858000"/>
              <a:gd name="connsiteX16" fmla="*/ 5230806 w 6128435"/>
              <a:gd name="connsiteY16" fmla="*/ 961354 h 6858000"/>
              <a:gd name="connsiteX17" fmla="*/ 5201018 w 6128435"/>
              <a:gd name="connsiteY17" fmla="*/ 1095027 h 6858000"/>
              <a:gd name="connsiteX18" fmla="*/ 5202153 w 6128435"/>
              <a:gd name="connsiteY18" fmla="*/ 1133224 h 6858000"/>
              <a:gd name="connsiteX19" fmla="*/ 5207370 w 6128435"/>
              <a:gd name="connsiteY19" fmla="*/ 1138097 h 6858000"/>
              <a:gd name="connsiteX20" fmla="*/ 5189234 w 6128435"/>
              <a:gd name="connsiteY20" fmla="*/ 1193495 h 6858000"/>
              <a:gd name="connsiteX21" fmla="*/ 5202769 w 6128435"/>
              <a:gd name="connsiteY21" fmla="*/ 1269450 h 6858000"/>
              <a:gd name="connsiteX22" fmla="*/ 5225968 w 6128435"/>
              <a:gd name="connsiteY22" fmla="*/ 1357994 h 6858000"/>
              <a:gd name="connsiteX23" fmla="*/ 5233819 w 6128435"/>
              <a:gd name="connsiteY23" fmla="*/ 1380922 h 6858000"/>
              <a:gd name="connsiteX24" fmla="*/ 5237226 w 6128435"/>
              <a:gd name="connsiteY24" fmla="*/ 1441327 h 6858000"/>
              <a:gd name="connsiteX25" fmla="*/ 5244434 w 6128435"/>
              <a:gd name="connsiteY25" fmla="*/ 1580810 h 6858000"/>
              <a:gd name="connsiteX26" fmla="*/ 5251453 w 6128435"/>
              <a:gd name="connsiteY26" fmla="*/ 1583934 h 6858000"/>
              <a:gd name="connsiteX27" fmla="*/ 5253136 w 6128435"/>
              <a:gd name="connsiteY27" fmla="*/ 1595457 h 6858000"/>
              <a:gd name="connsiteX28" fmla="*/ 5254863 w 6128435"/>
              <a:gd name="connsiteY28" fmla="*/ 1598311 h 6858000"/>
              <a:gd name="connsiteX29" fmla="*/ 5263491 w 6128435"/>
              <a:gd name="connsiteY29" fmla="*/ 1642938 h 6858000"/>
              <a:gd name="connsiteX30" fmla="*/ 5261314 w 6128435"/>
              <a:gd name="connsiteY30" fmla="*/ 1689177 h 6858000"/>
              <a:gd name="connsiteX31" fmla="*/ 5259788 w 6128435"/>
              <a:gd name="connsiteY31" fmla="*/ 1768516 h 6858000"/>
              <a:gd name="connsiteX32" fmla="*/ 5255696 w 6128435"/>
              <a:gd name="connsiteY32" fmla="*/ 1953770 h 6858000"/>
              <a:gd name="connsiteX33" fmla="*/ 5252592 w 6128435"/>
              <a:gd name="connsiteY33" fmla="*/ 2092210 h 6858000"/>
              <a:gd name="connsiteX34" fmla="*/ 5264303 w 6128435"/>
              <a:gd name="connsiteY34" fmla="*/ 2225157 h 6858000"/>
              <a:gd name="connsiteX35" fmla="*/ 5254949 w 6128435"/>
              <a:gd name="connsiteY35" fmla="*/ 2236160 h 6858000"/>
              <a:gd name="connsiteX36" fmla="*/ 5250104 w 6128435"/>
              <a:gd name="connsiteY36" fmla="*/ 2249166 h 6858000"/>
              <a:gd name="connsiteX37" fmla="*/ 5251214 w 6128435"/>
              <a:gd name="connsiteY37" fmla="*/ 2250944 h 6858000"/>
              <a:gd name="connsiteX38" fmla="*/ 5250644 w 6128435"/>
              <a:gd name="connsiteY38" fmla="*/ 2266619 h 6858000"/>
              <a:gd name="connsiteX39" fmla="*/ 5247111 w 6128435"/>
              <a:gd name="connsiteY39" fmla="*/ 2269679 h 6858000"/>
              <a:gd name="connsiteX40" fmla="*/ 5279312 w 6128435"/>
              <a:gd name="connsiteY40" fmla="*/ 2302757 h 6858000"/>
              <a:gd name="connsiteX41" fmla="*/ 5293877 w 6128435"/>
              <a:gd name="connsiteY41" fmla="*/ 2368649 h 6858000"/>
              <a:gd name="connsiteX42" fmla="*/ 5311338 w 6128435"/>
              <a:gd name="connsiteY42" fmla="*/ 2404034 h 6858000"/>
              <a:gd name="connsiteX43" fmla="*/ 5338366 w 6128435"/>
              <a:gd name="connsiteY43" fmla="*/ 2465052 h 6858000"/>
              <a:gd name="connsiteX44" fmla="*/ 5371263 w 6128435"/>
              <a:gd name="connsiteY44" fmla="*/ 2586413 h 6858000"/>
              <a:gd name="connsiteX45" fmla="*/ 5407503 w 6128435"/>
              <a:gd name="connsiteY45" fmla="*/ 2786290 h 6858000"/>
              <a:gd name="connsiteX46" fmla="*/ 5407356 w 6128435"/>
              <a:gd name="connsiteY46" fmla="*/ 2787545 h 6858000"/>
              <a:gd name="connsiteX47" fmla="*/ 5411130 w 6128435"/>
              <a:gd name="connsiteY47" fmla="*/ 2788640 h 6858000"/>
              <a:gd name="connsiteX48" fmla="*/ 5416439 w 6128435"/>
              <a:gd name="connsiteY48" fmla="*/ 2805666 h 6858000"/>
              <a:gd name="connsiteX49" fmla="*/ 5416589 w 6128435"/>
              <a:gd name="connsiteY49" fmla="*/ 2810822 h 6858000"/>
              <a:gd name="connsiteX50" fmla="*/ 5418542 w 6128435"/>
              <a:gd name="connsiteY50" fmla="*/ 2817745 h 6858000"/>
              <a:gd name="connsiteX51" fmla="*/ 5418847 w 6128435"/>
              <a:gd name="connsiteY51" fmla="*/ 2817825 h 6858000"/>
              <a:gd name="connsiteX52" fmla="*/ 5457023 w 6128435"/>
              <a:gd name="connsiteY52" fmla="*/ 2858292 h 6858000"/>
              <a:gd name="connsiteX53" fmla="*/ 5479298 w 6128435"/>
              <a:gd name="connsiteY53" fmla="*/ 2947791 h 6858000"/>
              <a:gd name="connsiteX54" fmla="*/ 5481770 w 6128435"/>
              <a:gd name="connsiteY54" fmla="*/ 2951352 h 6858000"/>
              <a:gd name="connsiteX55" fmla="*/ 5482045 w 6128435"/>
              <a:gd name="connsiteY55" fmla="*/ 2984371 h 6858000"/>
              <a:gd name="connsiteX56" fmla="*/ 5482415 w 6128435"/>
              <a:gd name="connsiteY56" fmla="*/ 3004079 h 6858000"/>
              <a:gd name="connsiteX57" fmla="*/ 5483865 w 6128435"/>
              <a:gd name="connsiteY57" fmla="*/ 3005467 h 6858000"/>
              <a:gd name="connsiteX58" fmla="*/ 5482236 w 6128435"/>
              <a:gd name="connsiteY58" fmla="*/ 3019791 h 6858000"/>
              <a:gd name="connsiteX59" fmla="*/ 5481505 w 6128435"/>
              <a:gd name="connsiteY59" fmla="*/ 3095286 h 6858000"/>
              <a:gd name="connsiteX60" fmla="*/ 5477595 w 6128435"/>
              <a:gd name="connsiteY60" fmla="*/ 3250534 h 6858000"/>
              <a:gd name="connsiteX61" fmla="*/ 5532836 w 6128435"/>
              <a:gd name="connsiteY61" fmla="*/ 3353840 h 6858000"/>
              <a:gd name="connsiteX62" fmla="*/ 5561229 w 6128435"/>
              <a:gd name="connsiteY62" fmla="*/ 3395784 h 6858000"/>
              <a:gd name="connsiteX63" fmla="*/ 5589758 w 6128435"/>
              <a:gd name="connsiteY63" fmla="*/ 3506453 h 6858000"/>
              <a:gd name="connsiteX64" fmla="*/ 5596144 w 6128435"/>
              <a:gd name="connsiteY64" fmla="*/ 3534624 h 6858000"/>
              <a:gd name="connsiteX65" fmla="*/ 5597750 w 6128435"/>
              <a:gd name="connsiteY65" fmla="*/ 3534129 h 6858000"/>
              <a:gd name="connsiteX66" fmla="*/ 5599700 w 6128435"/>
              <a:gd name="connsiteY66" fmla="*/ 3547221 h 6858000"/>
              <a:gd name="connsiteX67" fmla="*/ 5615031 w 6128435"/>
              <a:gd name="connsiteY67" fmla="*/ 3557482 h 6858000"/>
              <a:gd name="connsiteX68" fmla="*/ 5618377 w 6128435"/>
              <a:gd name="connsiteY68" fmla="*/ 3588431 h 6858000"/>
              <a:gd name="connsiteX69" fmla="*/ 5612155 w 6128435"/>
              <a:gd name="connsiteY69" fmla="*/ 3589869 h 6858000"/>
              <a:gd name="connsiteX70" fmla="*/ 5620843 w 6128435"/>
              <a:gd name="connsiteY70" fmla="*/ 3606745 h 6858000"/>
              <a:gd name="connsiteX71" fmla="*/ 5655472 w 6128435"/>
              <a:gd name="connsiteY71" fmla="*/ 3678877 h 6858000"/>
              <a:gd name="connsiteX72" fmla="*/ 5680448 w 6128435"/>
              <a:gd name="connsiteY72" fmla="*/ 3717760 h 6858000"/>
              <a:gd name="connsiteX73" fmla="*/ 5683015 w 6128435"/>
              <a:gd name="connsiteY73" fmla="*/ 3762025 h 6858000"/>
              <a:gd name="connsiteX74" fmla="*/ 5696643 w 6128435"/>
              <a:gd name="connsiteY74" fmla="*/ 3773888 h 6858000"/>
              <a:gd name="connsiteX75" fmla="*/ 5699203 w 6128435"/>
              <a:gd name="connsiteY75" fmla="*/ 3775823 h 6858000"/>
              <a:gd name="connsiteX76" fmla="*/ 5704824 w 6128435"/>
              <a:gd name="connsiteY76" fmla="*/ 3785966 h 6858000"/>
              <a:gd name="connsiteX77" fmla="*/ 5712204 w 6128435"/>
              <a:gd name="connsiteY77" fmla="*/ 3785830 h 6858000"/>
              <a:gd name="connsiteX78" fmla="*/ 5724816 w 6128435"/>
              <a:gd name="connsiteY78" fmla="*/ 3798949 h 6858000"/>
              <a:gd name="connsiteX79" fmla="*/ 5733539 w 6128435"/>
              <a:gd name="connsiteY79" fmla="*/ 3818457 h 6858000"/>
              <a:gd name="connsiteX80" fmla="*/ 5768491 w 6128435"/>
              <a:gd name="connsiteY80" fmla="*/ 3914399 h 6858000"/>
              <a:gd name="connsiteX81" fmla="*/ 5793123 w 6128435"/>
              <a:gd name="connsiteY81" fmla="*/ 3969952 h 6858000"/>
              <a:gd name="connsiteX82" fmla="*/ 5808321 w 6128435"/>
              <a:gd name="connsiteY82" fmla="*/ 3988153 h 6858000"/>
              <a:gd name="connsiteX83" fmla="*/ 5825621 w 6128435"/>
              <a:gd name="connsiteY83" fmla="*/ 4015525 h 6858000"/>
              <a:gd name="connsiteX84" fmla="*/ 5860672 w 6128435"/>
              <a:gd name="connsiteY84" fmla="*/ 4061579 h 6858000"/>
              <a:gd name="connsiteX85" fmla="*/ 5872173 w 6128435"/>
              <a:gd name="connsiteY85" fmla="*/ 4088497 h 6858000"/>
              <a:gd name="connsiteX86" fmla="*/ 5883705 w 6128435"/>
              <a:gd name="connsiteY86" fmla="*/ 4101899 h 6858000"/>
              <a:gd name="connsiteX87" fmla="*/ 5885314 w 6128435"/>
              <a:gd name="connsiteY87" fmla="*/ 4108387 h 6858000"/>
              <a:gd name="connsiteX88" fmla="*/ 5894095 w 6128435"/>
              <a:gd name="connsiteY88" fmla="*/ 4128857 h 6858000"/>
              <a:gd name="connsiteX89" fmla="*/ 5898339 w 6128435"/>
              <a:gd name="connsiteY89" fmla="*/ 4140800 h 6858000"/>
              <a:gd name="connsiteX90" fmla="*/ 5899734 w 6128435"/>
              <a:gd name="connsiteY90" fmla="*/ 4145632 h 6858000"/>
              <a:gd name="connsiteX91" fmla="*/ 5903513 w 6128435"/>
              <a:gd name="connsiteY91" fmla="*/ 4187661 h 6858000"/>
              <a:gd name="connsiteX92" fmla="*/ 5917114 w 6128435"/>
              <a:gd name="connsiteY92" fmla="*/ 4213096 h 6858000"/>
              <a:gd name="connsiteX93" fmla="*/ 5921153 w 6128435"/>
              <a:gd name="connsiteY93" fmla="*/ 4236222 h 6858000"/>
              <a:gd name="connsiteX94" fmla="*/ 5924233 w 6128435"/>
              <a:gd name="connsiteY94" fmla="*/ 4242060 h 6858000"/>
              <a:gd name="connsiteX95" fmla="*/ 5928910 w 6128435"/>
              <a:gd name="connsiteY95" fmla="*/ 4300973 h 6858000"/>
              <a:gd name="connsiteX96" fmla="*/ 5939320 w 6128435"/>
              <a:gd name="connsiteY96" fmla="*/ 4340435 h 6858000"/>
              <a:gd name="connsiteX97" fmla="*/ 5946705 w 6128435"/>
              <a:gd name="connsiteY97" fmla="*/ 4428051 h 6858000"/>
              <a:gd name="connsiteX98" fmla="*/ 5949261 w 6128435"/>
              <a:gd name="connsiteY98" fmla="*/ 4449185 h 6858000"/>
              <a:gd name="connsiteX99" fmla="*/ 5957504 w 6128435"/>
              <a:gd name="connsiteY99" fmla="*/ 4465911 h 6858000"/>
              <a:gd name="connsiteX100" fmla="*/ 5964689 w 6128435"/>
              <a:gd name="connsiteY100" fmla="*/ 4468532 h 6858000"/>
              <a:gd name="connsiteX101" fmla="*/ 5967062 w 6128435"/>
              <a:gd name="connsiteY101" fmla="*/ 4479923 h 6858000"/>
              <a:gd name="connsiteX102" fmla="*/ 5968960 w 6128435"/>
              <a:gd name="connsiteY102" fmla="*/ 4482655 h 6858000"/>
              <a:gd name="connsiteX103" fmla="*/ 5978567 w 6128435"/>
              <a:gd name="connsiteY103" fmla="*/ 4498605 h 6858000"/>
              <a:gd name="connsiteX104" fmla="*/ 5980106 w 6128435"/>
              <a:gd name="connsiteY104" fmla="*/ 4585087 h 6858000"/>
              <a:gd name="connsiteX105" fmla="*/ 5998138 w 6128435"/>
              <a:gd name="connsiteY105" fmla="*/ 4697518 h 6858000"/>
              <a:gd name="connsiteX106" fmla="*/ 6013516 w 6128435"/>
              <a:gd name="connsiteY106" fmla="*/ 4786619 h 6858000"/>
              <a:gd name="connsiteX107" fmla="*/ 6025404 w 6128435"/>
              <a:gd name="connsiteY107" fmla="*/ 4858148 h 6858000"/>
              <a:gd name="connsiteX108" fmla="*/ 6007749 w 6128435"/>
              <a:gd name="connsiteY108" fmla="*/ 4964715 h 6858000"/>
              <a:gd name="connsiteX109" fmla="*/ 6005269 w 6128435"/>
              <a:gd name="connsiteY109" fmla="*/ 5150567 h 6858000"/>
              <a:gd name="connsiteX110" fmla="*/ 6001127 w 6128435"/>
              <a:gd name="connsiteY110" fmla="*/ 5164609 h 6858000"/>
              <a:gd name="connsiteX111" fmla="*/ 5996647 w 6128435"/>
              <a:gd name="connsiteY111" fmla="*/ 5185640 h 6858000"/>
              <a:gd name="connsiteX112" fmla="*/ 5998514 w 6128435"/>
              <a:gd name="connsiteY112" fmla="*/ 5189673 h 6858000"/>
              <a:gd name="connsiteX113" fmla="*/ 5995970 w 6128435"/>
              <a:gd name="connsiteY113" fmla="*/ 5221547 h 6858000"/>
              <a:gd name="connsiteX114" fmla="*/ 5997218 w 6128435"/>
              <a:gd name="connsiteY114" fmla="*/ 5222031 h 6858000"/>
              <a:gd name="connsiteX115" fmla="*/ 6002116 w 6128435"/>
              <a:gd name="connsiteY115" fmla="*/ 5231223 h 6858000"/>
              <a:gd name="connsiteX116" fmla="*/ 6008541 w 6128435"/>
              <a:gd name="connsiteY116" fmla="*/ 5248680 h 6858000"/>
              <a:gd name="connsiteX117" fmla="*/ 6039260 w 6128435"/>
              <a:gd name="connsiteY117" fmla="*/ 5289518 h 6858000"/>
              <a:gd name="connsiteX118" fmla="*/ 6036748 w 6128435"/>
              <a:gd name="connsiteY118" fmla="*/ 5322752 h 6858000"/>
              <a:gd name="connsiteX119" fmla="*/ 6036943 w 6128435"/>
              <a:gd name="connsiteY119" fmla="*/ 5329480 h 6858000"/>
              <a:gd name="connsiteX120" fmla="*/ 6037236 w 6128435"/>
              <a:gd name="connsiteY120" fmla="*/ 5329634 h 6858000"/>
              <a:gd name="connsiteX121" fmla="*/ 6038019 w 6128435"/>
              <a:gd name="connsiteY121" fmla="*/ 5336764 h 6858000"/>
              <a:gd name="connsiteX122" fmla="*/ 6037298 w 6128435"/>
              <a:gd name="connsiteY122" fmla="*/ 5341753 h 6858000"/>
              <a:gd name="connsiteX123" fmla="*/ 6037677 w 6128435"/>
              <a:gd name="connsiteY123" fmla="*/ 5354807 h 6858000"/>
              <a:gd name="connsiteX124" fmla="*/ 6039728 w 6128435"/>
              <a:gd name="connsiteY124" fmla="*/ 5359416 h 6858000"/>
              <a:gd name="connsiteX125" fmla="*/ 6043311 w 6128435"/>
              <a:gd name="connsiteY125" fmla="*/ 5361407 h 6858000"/>
              <a:gd name="connsiteX126" fmla="*/ 6042954 w 6128435"/>
              <a:gd name="connsiteY126" fmla="*/ 5362576 h 6858000"/>
              <a:gd name="connsiteX127" fmla="*/ 6053435 w 6128435"/>
              <a:gd name="connsiteY127" fmla="*/ 5387547 h 6858000"/>
              <a:gd name="connsiteX128" fmla="*/ 6065933 w 6128435"/>
              <a:gd name="connsiteY128" fmla="*/ 5443002 h 6858000"/>
              <a:gd name="connsiteX129" fmla="*/ 6068640 w 6128435"/>
              <a:gd name="connsiteY129" fmla="*/ 5474503 h 6858000"/>
              <a:gd name="connsiteX130" fmla="*/ 6080922 w 6128435"/>
              <a:gd name="connsiteY130" fmla="*/ 5561070 h 6858000"/>
              <a:gd name="connsiteX131" fmla="*/ 6096949 w 6128435"/>
              <a:gd name="connsiteY131" fmla="*/ 5648179 h 6858000"/>
              <a:gd name="connsiteX132" fmla="*/ 6125703 w 6128435"/>
              <a:gd name="connsiteY132" fmla="*/ 5692894 h 6858000"/>
              <a:gd name="connsiteX133" fmla="*/ 6126670 w 6128435"/>
              <a:gd name="connsiteY133" fmla="*/ 5697882 h 6858000"/>
              <a:gd name="connsiteX134" fmla="*/ 6124061 w 6128435"/>
              <a:gd name="connsiteY134" fmla="*/ 5710294 h 6858000"/>
              <a:gd name="connsiteX135" fmla="*/ 6122213 w 6128435"/>
              <a:gd name="connsiteY135" fmla="*/ 5714762 h 6858000"/>
              <a:gd name="connsiteX136" fmla="*/ 6121353 w 6128435"/>
              <a:gd name="connsiteY136" fmla="*/ 5721725 h 6858000"/>
              <a:gd name="connsiteX137" fmla="*/ 6121607 w 6128435"/>
              <a:gd name="connsiteY137" fmla="*/ 5721959 h 6858000"/>
              <a:gd name="connsiteX138" fmla="*/ 6120262 w 6128435"/>
              <a:gd name="connsiteY138" fmla="*/ 5728358 h 6858000"/>
              <a:gd name="connsiteX139" fmla="*/ 6110194 w 6128435"/>
              <a:gd name="connsiteY139" fmla="*/ 5758853 h 6858000"/>
              <a:gd name="connsiteX140" fmla="*/ 6127519 w 6128435"/>
              <a:gd name="connsiteY140" fmla="*/ 5865775 h 6858000"/>
              <a:gd name="connsiteX141" fmla="*/ 6128435 w 6128435"/>
              <a:gd name="connsiteY141" fmla="*/ 5870164 h 6858000"/>
              <a:gd name="connsiteX142" fmla="*/ 6119217 w 6128435"/>
              <a:gd name="connsiteY142" fmla="*/ 5888542 h 6858000"/>
              <a:gd name="connsiteX143" fmla="*/ 6115966 w 6128435"/>
              <a:gd name="connsiteY143" fmla="*/ 5898387 h 6858000"/>
              <a:gd name="connsiteX144" fmla="*/ 6111924 w 6128435"/>
              <a:gd name="connsiteY144" fmla="*/ 5900444 h 6858000"/>
              <a:gd name="connsiteX145" fmla="*/ 6108716 w 6128435"/>
              <a:gd name="connsiteY145" fmla="*/ 5915345 h 6858000"/>
              <a:gd name="connsiteX146" fmla="*/ 6109524 w 6128435"/>
              <a:gd name="connsiteY146" fmla="*/ 5917328 h 6858000"/>
              <a:gd name="connsiteX147" fmla="*/ 6102493 w 6128435"/>
              <a:gd name="connsiteY147" fmla="*/ 5928602 h 6858000"/>
              <a:gd name="connsiteX148" fmla="*/ 6056863 w 6128435"/>
              <a:gd name="connsiteY148" fmla="*/ 6000643 h 6858000"/>
              <a:gd name="connsiteX149" fmla="*/ 6045436 w 6128435"/>
              <a:gd name="connsiteY149" fmla="*/ 6124480 h 6858000"/>
              <a:gd name="connsiteX150" fmla="*/ 6030489 w 6128435"/>
              <a:gd name="connsiteY150" fmla="*/ 6317666 h 6858000"/>
              <a:gd name="connsiteX151" fmla="*/ 6007492 w 6128435"/>
              <a:gd name="connsiteY151" fmla="*/ 6440818 h 6858000"/>
              <a:gd name="connsiteX152" fmla="*/ 6009467 w 6128435"/>
              <a:gd name="connsiteY152" fmla="*/ 6487076 h 6858000"/>
              <a:gd name="connsiteX153" fmla="*/ 5995064 w 6128435"/>
              <a:gd name="connsiteY153" fmla="*/ 6540791 h 6858000"/>
              <a:gd name="connsiteX154" fmla="*/ 5996309 w 6128435"/>
              <a:gd name="connsiteY154" fmla="*/ 6543961 h 6858000"/>
              <a:gd name="connsiteX155" fmla="*/ 5996048 w 6128435"/>
              <a:gd name="connsiteY155" fmla="*/ 6555444 h 6858000"/>
              <a:gd name="connsiteX156" fmla="*/ 6002524 w 6128435"/>
              <a:gd name="connsiteY156" fmla="*/ 6560188 h 6858000"/>
              <a:gd name="connsiteX157" fmla="*/ 6006823 w 6128435"/>
              <a:gd name="connsiteY157" fmla="*/ 6578546 h 6858000"/>
              <a:gd name="connsiteX158" fmla="*/ 6004510 w 6128435"/>
              <a:gd name="connsiteY158" fmla="*/ 6599256 h 6858000"/>
              <a:gd name="connsiteX159" fmla="*/ 5986207 w 6128435"/>
              <a:gd name="connsiteY159" fmla="*/ 6695855 h 6858000"/>
              <a:gd name="connsiteX160" fmla="*/ 5979428 w 6128435"/>
              <a:gd name="connsiteY160" fmla="*/ 6754678 h 6858000"/>
              <a:gd name="connsiteX161" fmla="*/ 5983398 w 6128435"/>
              <a:gd name="connsiteY161" fmla="*/ 6778641 h 6858000"/>
              <a:gd name="connsiteX162" fmla="*/ 5984543 w 6128435"/>
              <a:gd name="connsiteY162" fmla="*/ 6811016 h 6858000"/>
              <a:gd name="connsiteX163" fmla="*/ 5981802 w 6128435"/>
              <a:gd name="connsiteY163" fmla="*/ 6838578 h 6858000"/>
              <a:gd name="connsiteX164" fmla="*/ 5979671 w 6128435"/>
              <a:gd name="connsiteY164" fmla="*/ 6858000 h 6858000"/>
              <a:gd name="connsiteX165" fmla="*/ 0 w 6128435"/>
              <a:gd name="connsiteY165" fmla="*/ 6858000 h 6858000"/>
              <a:gd name="connsiteX166" fmla="*/ 0 w 6128435"/>
              <a:gd name="connsiteY16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54863 w 6128435"/>
              <a:gd name="connsiteY27" fmla="*/ 1598311 h 6858000"/>
              <a:gd name="connsiteX28" fmla="*/ 5263491 w 6128435"/>
              <a:gd name="connsiteY28" fmla="*/ 1642938 h 6858000"/>
              <a:gd name="connsiteX29" fmla="*/ 5261314 w 6128435"/>
              <a:gd name="connsiteY29" fmla="*/ 1689177 h 6858000"/>
              <a:gd name="connsiteX30" fmla="*/ 5259788 w 6128435"/>
              <a:gd name="connsiteY30" fmla="*/ 1768516 h 6858000"/>
              <a:gd name="connsiteX31" fmla="*/ 5255696 w 6128435"/>
              <a:gd name="connsiteY31" fmla="*/ 1953770 h 6858000"/>
              <a:gd name="connsiteX32" fmla="*/ 5252592 w 6128435"/>
              <a:gd name="connsiteY32" fmla="*/ 2092210 h 6858000"/>
              <a:gd name="connsiteX33" fmla="*/ 5264303 w 6128435"/>
              <a:gd name="connsiteY33" fmla="*/ 2225157 h 6858000"/>
              <a:gd name="connsiteX34" fmla="*/ 5254949 w 6128435"/>
              <a:gd name="connsiteY34" fmla="*/ 2236160 h 6858000"/>
              <a:gd name="connsiteX35" fmla="*/ 5250104 w 6128435"/>
              <a:gd name="connsiteY35" fmla="*/ 2249166 h 6858000"/>
              <a:gd name="connsiteX36" fmla="*/ 5251214 w 6128435"/>
              <a:gd name="connsiteY36" fmla="*/ 2250944 h 6858000"/>
              <a:gd name="connsiteX37" fmla="*/ 5250644 w 6128435"/>
              <a:gd name="connsiteY37" fmla="*/ 2266619 h 6858000"/>
              <a:gd name="connsiteX38" fmla="*/ 5247111 w 6128435"/>
              <a:gd name="connsiteY38" fmla="*/ 2269679 h 6858000"/>
              <a:gd name="connsiteX39" fmla="*/ 5279312 w 6128435"/>
              <a:gd name="connsiteY39" fmla="*/ 2302757 h 6858000"/>
              <a:gd name="connsiteX40" fmla="*/ 5293877 w 6128435"/>
              <a:gd name="connsiteY40" fmla="*/ 2368649 h 6858000"/>
              <a:gd name="connsiteX41" fmla="*/ 5311338 w 6128435"/>
              <a:gd name="connsiteY41" fmla="*/ 2404034 h 6858000"/>
              <a:gd name="connsiteX42" fmla="*/ 5338366 w 6128435"/>
              <a:gd name="connsiteY42" fmla="*/ 2465052 h 6858000"/>
              <a:gd name="connsiteX43" fmla="*/ 5371263 w 6128435"/>
              <a:gd name="connsiteY43" fmla="*/ 2586413 h 6858000"/>
              <a:gd name="connsiteX44" fmla="*/ 5407503 w 6128435"/>
              <a:gd name="connsiteY44" fmla="*/ 2786290 h 6858000"/>
              <a:gd name="connsiteX45" fmla="*/ 5407356 w 6128435"/>
              <a:gd name="connsiteY45" fmla="*/ 2787545 h 6858000"/>
              <a:gd name="connsiteX46" fmla="*/ 5411130 w 6128435"/>
              <a:gd name="connsiteY46" fmla="*/ 2788640 h 6858000"/>
              <a:gd name="connsiteX47" fmla="*/ 5416439 w 6128435"/>
              <a:gd name="connsiteY47" fmla="*/ 2805666 h 6858000"/>
              <a:gd name="connsiteX48" fmla="*/ 5416589 w 6128435"/>
              <a:gd name="connsiteY48" fmla="*/ 2810822 h 6858000"/>
              <a:gd name="connsiteX49" fmla="*/ 5418542 w 6128435"/>
              <a:gd name="connsiteY49" fmla="*/ 2817745 h 6858000"/>
              <a:gd name="connsiteX50" fmla="*/ 5418847 w 6128435"/>
              <a:gd name="connsiteY50" fmla="*/ 2817825 h 6858000"/>
              <a:gd name="connsiteX51" fmla="*/ 5457023 w 6128435"/>
              <a:gd name="connsiteY51" fmla="*/ 2858292 h 6858000"/>
              <a:gd name="connsiteX52" fmla="*/ 5479298 w 6128435"/>
              <a:gd name="connsiteY52" fmla="*/ 2947791 h 6858000"/>
              <a:gd name="connsiteX53" fmla="*/ 5481770 w 6128435"/>
              <a:gd name="connsiteY53" fmla="*/ 2951352 h 6858000"/>
              <a:gd name="connsiteX54" fmla="*/ 5482045 w 6128435"/>
              <a:gd name="connsiteY54" fmla="*/ 2984371 h 6858000"/>
              <a:gd name="connsiteX55" fmla="*/ 5482415 w 6128435"/>
              <a:gd name="connsiteY55" fmla="*/ 3004079 h 6858000"/>
              <a:gd name="connsiteX56" fmla="*/ 5483865 w 6128435"/>
              <a:gd name="connsiteY56" fmla="*/ 3005467 h 6858000"/>
              <a:gd name="connsiteX57" fmla="*/ 5482236 w 6128435"/>
              <a:gd name="connsiteY57" fmla="*/ 3019791 h 6858000"/>
              <a:gd name="connsiteX58" fmla="*/ 5481505 w 6128435"/>
              <a:gd name="connsiteY58" fmla="*/ 3095286 h 6858000"/>
              <a:gd name="connsiteX59" fmla="*/ 5477595 w 6128435"/>
              <a:gd name="connsiteY59" fmla="*/ 3250534 h 6858000"/>
              <a:gd name="connsiteX60" fmla="*/ 5532836 w 6128435"/>
              <a:gd name="connsiteY60" fmla="*/ 3353840 h 6858000"/>
              <a:gd name="connsiteX61" fmla="*/ 5561229 w 6128435"/>
              <a:gd name="connsiteY61" fmla="*/ 3395784 h 6858000"/>
              <a:gd name="connsiteX62" fmla="*/ 5589758 w 6128435"/>
              <a:gd name="connsiteY62" fmla="*/ 3506453 h 6858000"/>
              <a:gd name="connsiteX63" fmla="*/ 5596144 w 6128435"/>
              <a:gd name="connsiteY63" fmla="*/ 3534624 h 6858000"/>
              <a:gd name="connsiteX64" fmla="*/ 5597750 w 6128435"/>
              <a:gd name="connsiteY64" fmla="*/ 3534129 h 6858000"/>
              <a:gd name="connsiteX65" fmla="*/ 5599700 w 6128435"/>
              <a:gd name="connsiteY65" fmla="*/ 3547221 h 6858000"/>
              <a:gd name="connsiteX66" fmla="*/ 5615031 w 6128435"/>
              <a:gd name="connsiteY66" fmla="*/ 3557482 h 6858000"/>
              <a:gd name="connsiteX67" fmla="*/ 5618377 w 6128435"/>
              <a:gd name="connsiteY67" fmla="*/ 3588431 h 6858000"/>
              <a:gd name="connsiteX68" fmla="*/ 5612155 w 6128435"/>
              <a:gd name="connsiteY68" fmla="*/ 3589869 h 6858000"/>
              <a:gd name="connsiteX69" fmla="*/ 5620843 w 6128435"/>
              <a:gd name="connsiteY69" fmla="*/ 3606745 h 6858000"/>
              <a:gd name="connsiteX70" fmla="*/ 5655472 w 6128435"/>
              <a:gd name="connsiteY70" fmla="*/ 3678877 h 6858000"/>
              <a:gd name="connsiteX71" fmla="*/ 5680448 w 6128435"/>
              <a:gd name="connsiteY71" fmla="*/ 3717760 h 6858000"/>
              <a:gd name="connsiteX72" fmla="*/ 5683015 w 6128435"/>
              <a:gd name="connsiteY72" fmla="*/ 3762025 h 6858000"/>
              <a:gd name="connsiteX73" fmla="*/ 5696643 w 6128435"/>
              <a:gd name="connsiteY73" fmla="*/ 3773888 h 6858000"/>
              <a:gd name="connsiteX74" fmla="*/ 5699203 w 6128435"/>
              <a:gd name="connsiteY74" fmla="*/ 3775823 h 6858000"/>
              <a:gd name="connsiteX75" fmla="*/ 5704824 w 6128435"/>
              <a:gd name="connsiteY75" fmla="*/ 3785966 h 6858000"/>
              <a:gd name="connsiteX76" fmla="*/ 5712204 w 6128435"/>
              <a:gd name="connsiteY76" fmla="*/ 3785830 h 6858000"/>
              <a:gd name="connsiteX77" fmla="*/ 5724816 w 6128435"/>
              <a:gd name="connsiteY77" fmla="*/ 3798949 h 6858000"/>
              <a:gd name="connsiteX78" fmla="*/ 5733539 w 6128435"/>
              <a:gd name="connsiteY78" fmla="*/ 3818457 h 6858000"/>
              <a:gd name="connsiteX79" fmla="*/ 5768491 w 6128435"/>
              <a:gd name="connsiteY79" fmla="*/ 3914399 h 6858000"/>
              <a:gd name="connsiteX80" fmla="*/ 5793123 w 6128435"/>
              <a:gd name="connsiteY80" fmla="*/ 3969952 h 6858000"/>
              <a:gd name="connsiteX81" fmla="*/ 5808321 w 6128435"/>
              <a:gd name="connsiteY81" fmla="*/ 3988153 h 6858000"/>
              <a:gd name="connsiteX82" fmla="*/ 5825621 w 6128435"/>
              <a:gd name="connsiteY82" fmla="*/ 4015525 h 6858000"/>
              <a:gd name="connsiteX83" fmla="*/ 5860672 w 6128435"/>
              <a:gd name="connsiteY83" fmla="*/ 4061579 h 6858000"/>
              <a:gd name="connsiteX84" fmla="*/ 5872173 w 6128435"/>
              <a:gd name="connsiteY84" fmla="*/ 4088497 h 6858000"/>
              <a:gd name="connsiteX85" fmla="*/ 5883705 w 6128435"/>
              <a:gd name="connsiteY85" fmla="*/ 4101899 h 6858000"/>
              <a:gd name="connsiteX86" fmla="*/ 5885314 w 6128435"/>
              <a:gd name="connsiteY86" fmla="*/ 4108387 h 6858000"/>
              <a:gd name="connsiteX87" fmla="*/ 5894095 w 6128435"/>
              <a:gd name="connsiteY87" fmla="*/ 4128857 h 6858000"/>
              <a:gd name="connsiteX88" fmla="*/ 5898339 w 6128435"/>
              <a:gd name="connsiteY88" fmla="*/ 4140800 h 6858000"/>
              <a:gd name="connsiteX89" fmla="*/ 5899734 w 6128435"/>
              <a:gd name="connsiteY89" fmla="*/ 4145632 h 6858000"/>
              <a:gd name="connsiteX90" fmla="*/ 5903513 w 6128435"/>
              <a:gd name="connsiteY90" fmla="*/ 4187661 h 6858000"/>
              <a:gd name="connsiteX91" fmla="*/ 5917114 w 6128435"/>
              <a:gd name="connsiteY91" fmla="*/ 4213096 h 6858000"/>
              <a:gd name="connsiteX92" fmla="*/ 5921153 w 6128435"/>
              <a:gd name="connsiteY92" fmla="*/ 4236222 h 6858000"/>
              <a:gd name="connsiteX93" fmla="*/ 5924233 w 6128435"/>
              <a:gd name="connsiteY93" fmla="*/ 4242060 h 6858000"/>
              <a:gd name="connsiteX94" fmla="*/ 5928910 w 6128435"/>
              <a:gd name="connsiteY94" fmla="*/ 4300973 h 6858000"/>
              <a:gd name="connsiteX95" fmla="*/ 5939320 w 6128435"/>
              <a:gd name="connsiteY95" fmla="*/ 4340435 h 6858000"/>
              <a:gd name="connsiteX96" fmla="*/ 5946705 w 6128435"/>
              <a:gd name="connsiteY96" fmla="*/ 4428051 h 6858000"/>
              <a:gd name="connsiteX97" fmla="*/ 5949261 w 6128435"/>
              <a:gd name="connsiteY97" fmla="*/ 4449185 h 6858000"/>
              <a:gd name="connsiteX98" fmla="*/ 5957504 w 6128435"/>
              <a:gd name="connsiteY98" fmla="*/ 4465911 h 6858000"/>
              <a:gd name="connsiteX99" fmla="*/ 5964689 w 6128435"/>
              <a:gd name="connsiteY99" fmla="*/ 4468532 h 6858000"/>
              <a:gd name="connsiteX100" fmla="*/ 5967062 w 6128435"/>
              <a:gd name="connsiteY100" fmla="*/ 4479923 h 6858000"/>
              <a:gd name="connsiteX101" fmla="*/ 5968960 w 6128435"/>
              <a:gd name="connsiteY101" fmla="*/ 4482655 h 6858000"/>
              <a:gd name="connsiteX102" fmla="*/ 5978567 w 6128435"/>
              <a:gd name="connsiteY102" fmla="*/ 4498605 h 6858000"/>
              <a:gd name="connsiteX103" fmla="*/ 5980106 w 6128435"/>
              <a:gd name="connsiteY103" fmla="*/ 4585087 h 6858000"/>
              <a:gd name="connsiteX104" fmla="*/ 5998138 w 6128435"/>
              <a:gd name="connsiteY104" fmla="*/ 4697518 h 6858000"/>
              <a:gd name="connsiteX105" fmla="*/ 6013516 w 6128435"/>
              <a:gd name="connsiteY105" fmla="*/ 4786619 h 6858000"/>
              <a:gd name="connsiteX106" fmla="*/ 6025404 w 6128435"/>
              <a:gd name="connsiteY106" fmla="*/ 4858148 h 6858000"/>
              <a:gd name="connsiteX107" fmla="*/ 6007749 w 6128435"/>
              <a:gd name="connsiteY107" fmla="*/ 4964715 h 6858000"/>
              <a:gd name="connsiteX108" fmla="*/ 6005269 w 6128435"/>
              <a:gd name="connsiteY108" fmla="*/ 5150567 h 6858000"/>
              <a:gd name="connsiteX109" fmla="*/ 6001127 w 6128435"/>
              <a:gd name="connsiteY109" fmla="*/ 5164609 h 6858000"/>
              <a:gd name="connsiteX110" fmla="*/ 5996647 w 6128435"/>
              <a:gd name="connsiteY110" fmla="*/ 5185640 h 6858000"/>
              <a:gd name="connsiteX111" fmla="*/ 5998514 w 6128435"/>
              <a:gd name="connsiteY111" fmla="*/ 5189673 h 6858000"/>
              <a:gd name="connsiteX112" fmla="*/ 5995970 w 6128435"/>
              <a:gd name="connsiteY112" fmla="*/ 5221547 h 6858000"/>
              <a:gd name="connsiteX113" fmla="*/ 5997218 w 6128435"/>
              <a:gd name="connsiteY113" fmla="*/ 5222031 h 6858000"/>
              <a:gd name="connsiteX114" fmla="*/ 6002116 w 6128435"/>
              <a:gd name="connsiteY114" fmla="*/ 5231223 h 6858000"/>
              <a:gd name="connsiteX115" fmla="*/ 6008541 w 6128435"/>
              <a:gd name="connsiteY115" fmla="*/ 5248680 h 6858000"/>
              <a:gd name="connsiteX116" fmla="*/ 6039260 w 6128435"/>
              <a:gd name="connsiteY116" fmla="*/ 5289518 h 6858000"/>
              <a:gd name="connsiteX117" fmla="*/ 6036748 w 6128435"/>
              <a:gd name="connsiteY117" fmla="*/ 5322752 h 6858000"/>
              <a:gd name="connsiteX118" fmla="*/ 6036943 w 6128435"/>
              <a:gd name="connsiteY118" fmla="*/ 5329480 h 6858000"/>
              <a:gd name="connsiteX119" fmla="*/ 6037236 w 6128435"/>
              <a:gd name="connsiteY119" fmla="*/ 5329634 h 6858000"/>
              <a:gd name="connsiteX120" fmla="*/ 6038019 w 6128435"/>
              <a:gd name="connsiteY120" fmla="*/ 5336764 h 6858000"/>
              <a:gd name="connsiteX121" fmla="*/ 6037298 w 6128435"/>
              <a:gd name="connsiteY121" fmla="*/ 5341753 h 6858000"/>
              <a:gd name="connsiteX122" fmla="*/ 6037677 w 6128435"/>
              <a:gd name="connsiteY122" fmla="*/ 5354807 h 6858000"/>
              <a:gd name="connsiteX123" fmla="*/ 6039728 w 6128435"/>
              <a:gd name="connsiteY123" fmla="*/ 5359416 h 6858000"/>
              <a:gd name="connsiteX124" fmla="*/ 6043311 w 6128435"/>
              <a:gd name="connsiteY124" fmla="*/ 5361407 h 6858000"/>
              <a:gd name="connsiteX125" fmla="*/ 6042954 w 6128435"/>
              <a:gd name="connsiteY125" fmla="*/ 5362576 h 6858000"/>
              <a:gd name="connsiteX126" fmla="*/ 6053435 w 6128435"/>
              <a:gd name="connsiteY126" fmla="*/ 5387547 h 6858000"/>
              <a:gd name="connsiteX127" fmla="*/ 6065933 w 6128435"/>
              <a:gd name="connsiteY127" fmla="*/ 5443002 h 6858000"/>
              <a:gd name="connsiteX128" fmla="*/ 6068640 w 6128435"/>
              <a:gd name="connsiteY128" fmla="*/ 5474503 h 6858000"/>
              <a:gd name="connsiteX129" fmla="*/ 6080922 w 6128435"/>
              <a:gd name="connsiteY129" fmla="*/ 5561070 h 6858000"/>
              <a:gd name="connsiteX130" fmla="*/ 6096949 w 6128435"/>
              <a:gd name="connsiteY130" fmla="*/ 5648179 h 6858000"/>
              <a:gd name="connsiteX131" fmla="*/ 6125703 w 6128435"/>
              <a:gd name="connsiteY131" fmla="*/ 5692894 h 6858000"/>
              <a:gd name="connsiteX132" fmla="*/ 6126670 w 6128435"/>
              <a:gd name="connsiteY132" fmla="*/ 5697882 h 6858000"/>
              <a:gd name="connsiteX133" fmla="*/ 6124061 w 6128435"/>
              <a:gd name="connsiteY133" fmla="*/ 5710294 h 6858000"/>
              <a:gd name="connsiteX134" fmla="*/ 6122213 w 6128435"/>
              <a:gd name="connsiteY134" fmla="*/ 5714762 h 6858000"/>
              <a:gd name="connsiteX135" fmla="*/ 6121353 w 6128435"/>
              <a:gd name="connsiteY135" fmla="*/ 5721725 h 6858000"/>
              <a:gd name="connsiteX136" fmla="*/ 6121607 w 6128435"/>
              <a:gd name="connsiteY136" fmla="*/ 5721959 h 6858000"/>
              <a:gd name="connsiteX137" fmla="*/ 6120262 w 6128435"/>
              <a:gd name="connsiteY137" fmla="*/ 5728358 h 6858000"/>
              <a:gd name="connsiteX138" fmla="*/ 6110194 w 6128435"/>
              <a:gd name="connsiteY138" fmla="*/ 5758853 h 6858000"/>
              <a:gd name="connsiteX139" fmla="*/ 6127519 w 6128435"/>
              <a:gd name="connsiteY139" fmla="*/ 5865775 h 6858000"/>
              <a:gd name="connsiteX140" fmla="*/ 6128435 w 6128435"/>
              <a:gd name="connsiteY140" fmla="*/ 5870164 h 6858000"/>
              <a:gd name="connsiteX141" fmla="*/ 6119217 w 6128435"/>
              <a:gd name="connsiteY141" fmla="*/ 5888542 h 6858000"/>
              <a:gd name="connsiteX142" fmla="*/ 6115966 w 6128435"/>
              <a:gd name="connsiteY142" fmla="*/ 5898387 h 6858000"/>
              <a:gd name="connsiteX143" fmla="*/ 6111924 w 6128435"/>
              <a:gd name="connsiteY143" fmla="*/ 5900444 h 6858000"/>
              <a:gd name="connsiteX144" fmla="*/ 6108716 w 6128435"/>
              <a:gd name="connsiteY144" fmla="*/ 5915345 h 6858000"/>
              <a:gd name="connsiteX145" fmla="*/ 6109524 w 6128435"/>
              <a:gd name="connsiteY145" fmla="*/ 5917328 h 6858000"/>
              <a:gd name="connsiteX146" fmla="*/ 6102493 w 6128435"/>
              <a:gd name="connsiteY146" fmla="*/ 5928602 h 6858000"/>
              <a:gd name="connsiteX147" fmla="*/ 6056863 w 6128435"/>
              <a:gd name="connsiteY147" fmla="*/ 6000643 h 6858000"/>
              <a:gd name="connsiteX148" fmla="*/ 6045436 w 6128435"/>
              <a:gd name="connsiteY148" fmla="*/ 6124480 h 6858000"/>
              <a:gd name="connsiteX149" fmla="*/ 6030489 w 6128435"/>
              <a:gd name="connsiteY149" fmla="*/ 6317666 h 6858000"/>
              <a:gd name="connsiteX150" fmla="*/ 6007492 w 6128435"/>
              <a:gd name="connsiteY150" fmla="*/ 6440818 h 6858000"/>
              <a:gd name="connsiteX151" fmla="*/ 6009467 w 6128435"/>
              <a:gd name="connsiteY151" fmla="*/ 6487076 h 6858000"/>
              <a:gd name="connsiteX152" fmla="*/ 5995064 w 6128435"/>
              <a:gd name="connsiteY152" fmla="*/ 6540791 h 6858000"/>
              <a:gd name="connsiteX153" fmla="*/ 5996309 w 6128435"/>
              <a:gd name="connsiteY153" fmla="*/ 6543961 h 6858000"/>
              <a:gd name="connsiteX154" fmla="*/ 5996048 w 6128435"/>
              <a:gd name="connsiteY154" fmla="*/ 6555444 h 6858000"/>
              <a:gd name="connsiteX155" fmla="*/ 6002524 w 6128435"/>
              <a:gd name="connsiteY155" fmla="*/ 6560188 h 6858000"/>
              <a:gd name="connsiteX156" fmla="*/ 6006823 w 6128435"/>
              <a:gd name="connsiteY156" fmla="*/ 6578546 h 6858000"/>
              <a:gd name="connsiteX157" fmla="*/ 6004510 w 6128435"/>
              <a:gd name="connsiteY157" fmla="*/ 6599256 h 6858000"/>
              <a:gd name="connsiteX158" fmla="*/ 5986207 w 6128435"/>
              <a:gd name="connsiteY158" fmla="*/ 6695855 h 6858000"/>
              <a:gd name="connsiteX159" fmla="*/ 5979428 w 6128435"/>
              <a:gd name="connsiteY159" fmla="*/ 6754678 h 6858000"/>
              <a:gd name="connsiteX160" fmla="*/ 5983398 w 6128435"/>
              <a:gd name="connsiteY160" fmla="*/ 6778641 h 6858000"/>
              <a:gd name="connsiteX161" fmla="*/ 5984543 w 6128435"/>
              <a:gd name="connsiteY161" fmla="*/ 6811016 h 6858000"/>
              <a:gd name="connsiteX162" fmla="*/ 5981802 w 6128435"/>
              <a:gd name="connsiteY162" fmla="*/ 6838578 h 6858000"/>
              <a:gd name="connsiteX163" fmla="*/ 5979671 w 6128435"/>
              <a:gd name="connsiteY163" fmla="*/ 6858000 h 6858000"/>
              <a:gd name="connsiteX164" fmla="*/ 0 w 6128435"/>
              <a:gd name="connsiteY164" fmla="*/ 6858000 h 6858000"/>
              <a:gd name="connsiteX165" fmla="*/ 0 w 6128435"/>
              <a:gd name="connsiteY16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63491 w 6128435"/>
              <a:gd name="connsiteY27" fmla="*/ 1642938 h 6858000"/>
              <a:gd name="connsiteX28" fmla="*/ 5261314 w 6128435"/>
              <a:gd name="connsiteY28" fmla="*/ 1689177 h 6858000"/>
              <a:gd name="connsiteX29" fmla="*/ 5259788 w 6128435"/>
              <a:gd name="connsiteY29" fmla="*/ 1768516 h 6858000"/>
              <a:gd name="connsiteX30" fmla="*/ 5255696 w 6128435"/>
              <a:gd name="connsiteY30" fmla="*/ 1953770 h 6858000"/>
              <a:gd name="connsiteX31" fmla="*/ 5252592 w 6128435"/>
              <a:gd name="connsiteY31" fmla="*/ 2092210 h 6858000"/>
              <a:gd name="connsiteX32" fmla="*/ 5264303 w 6128435"/>
              <a:gd name="connsiteY32" fmla="*/ 2225157 h 6858000"/>
              <a:gd name="connsiteX33" fmla="*/ 5254949 w 6128435"/>
              <a:gd name="connsiteY33" fmla="*/ 2236160 h 6858000"/>
              <a:gd name="connsiteX34" fmla="*/ 5250104 w 6128435"/>
              <a:gd name="connsiteY34" fmla="*/ 2249166 h 6858000"/>
              <a:gd name="connsiteX35" fmla="*/ 5251214 w 6128435"/>
              <a:gd name="connsiteY35" fmla="*/ 2250944 h 6858000"/>
              <a:gd name="connsiteX36" fmla="*/ 5250644 w 6128435"/>
              <a:gd name="connsiteY36" fmla="*/ 2266619 h 6858000"/>
              <a:gd name="connsiteX37" fmla="*/ 5247111 w 6128435"/>
              <a:gd name="connsiteY37" fmla="*/ 2269679 h 6858000"/>
              <a:gd name="connsiteX38" fmla="*/ 5279312 w 6128435"/>
              <a:gd name="connsiteY38" fmla="*/ 2302757 h 6858000"/>
              <a:gd name="connsiteX39" fmla="*/ 5293877 w 6128435"/>
              <a:gd name="connsiteY39" fmla="*/ 2368649 h 6858000"/>
              <a:gd name="connsiteX40" fmla="*/ 5311338 w 6128435"/>
              <a:gd name="connsiteY40" fmla="*/ 2404034 h 6858000"/>
              <a:gd name="connsiteX41" fmla="*/ 5338366 w 6128435"/>
              <a:gd name="connsiteY41" fmla="*/ 2465052 h 6858000"/>
              <a:gd name="connsiteX42" fmla="*/ 5371263 w 6128435"/>
              <a:gd name="connsiteY42" fmla="*/ 2586413 h 6858000"/>
              <a:gd name="connsiteX43" fmla="*/ 5407503 w 6128435"/>
              <a:gd name="connsiteY43" fmla="*/ 2786290 h 6858000"/>
              <a:gd name="connsiteX44" fmla="*/ 5407356 w 6128435"/>
              <a:gd name="connsiteY44" fmla="*/ 2787545 h 6858000"/>
              <a:gd name="connsiteX45" fmla="*/ 5411130 w 6128435"/>
              <a:gd name="connsiteY45" fmla="*/ 2788640 h 6858000"/>
              <a:gd name="connsiteX46" fmla="*/ 5416439 w 6128435"/>
              <a:gd name="connsiteY46" fmla="*/ 2805666 h 6858000"/>
              <a:gd name="connsiteX47" fmla="*/ 5416589 w 6128435"/>
              <a:gd name="connsiteY47" fmla="*/ 2810822 h 6858000"/>
              <a:gd name="connsiteX48" fmla="*/ 5418542 w 6128435"/>
              <a:gd name="connsiteY48" fmla="*/ 2817745 h 6858000"/>
              <a:gd name="connsiteX49" fmla="*/ 5418847 w 6128435"/>
              <a:gd name="connsiteY49" fmla="*/ 2817825 h 6858000"/>
              <a:gd name="connsiteX50" fmla="*/ 5457023 w 6128435"/>
              <a:gd name="connsiteY50" fmla="*/ 2858292 h 6858000"/>
              <a:gd name="connsiteX51" fmla="*/ 5479298 w 6128435"/>
              <a:gd name="connsiteY51" fmla="*/ 2947791 h 6858000"/>
              <a:gd name="connsiteX52" fmla="*/ 5481770 w 6128435"/>
              <a:gd name="connsiteY52" fmla="*/ 2951352 h 6858000"/>
              <a:gd name="connsiteX53" fmla="*/ 5482045 w 6128435"/>
              <a:gd name="connsiteY53" fmla="*/ 2984371 h 6858000"/>
              <a:gd name="connsiteX54" fmla="*/ 5482415 w 6128435"/>
              <a:gd name="connsiteY54" fmla="*/ 3004079 h 6858000"/>
              <a:gd name="connsiteX55" fmla="*/ 5483865 w 6128435"/>
              <a:gd name="connsiteY55" fmla="*/ 3005467 h 6858000"/>
              <a:gd name="connsiteX56" fmla="*/ 5482236 w 6128435"/>
              <a:gd name="connsiteY56" fmla="*/ 3019791 h 6858000"/>
              <a:gd name="connsiteX57" fmla="*/ 5481505 w 6128435"/>
              <a:gd name="connsiteY57" fmla="*/ 3095286 h 6858000"/>
              <a:gd name="connsiteX58" fmla="*/ 5477595 w 6128435"/>
              <a:gd name="connsiteY58" fmla="*/ 3250534 h 6858000"/>
              <a:gd name="connsiteX59" fmla="*/ 5532836 w 6128435"/>
              <a:gd name="connsiteY59" fmla="*/ 3353840 h 6858000"/>
              <a:gd name="connsiteX60" fmla="*/ 5561229 w 6128435"/>
              <a:gd name="connsiteY60" fmla="*/ 3395784 h 6858000"/>
              <a:gd name="connsiteX61" fmla="*/ 5589758 w 6128435"/>
              <a:gd name="connsiteY61" fmla="*/ 3506453 h 6858000"/>
              <a:gd name="connsiteX62" fmla="*/ 5596144 w 6128435"/>
              <a:gd name="connsiteY62" fmla="*/ 3534624 h 6858000"/>
              <a:gd name="connsiteX63" fmla="*/ 5597750 w 6128435"/>
              <a:gd name="connsiteY63" fmla="*/ 3534129 h 6858000"/>
              <a:gd name="connsiteX64" fmla="*/ 5599700 w 6128435"/>
              <a:gd name="connsiteY64" fmla="*/ 3547221 h 6858000"/>
              <a:gd name="connsiteX65" fmla="*/ 5615031 w 6128435"/>
              <a:gd name="connsiteY65" fmla="*/ 3557482 h 6858000"/>
              <a:gd name="connsiteX66" fmla="*/ 5618377 w 6128435"/>
              <a:gd name="connsiteY66" fmla="*/ 3588431 h 6858000"/>
              <a:gd name="connsiteX67" fmla="*/ 5612155 w 6128435"/>
              <a:gd name="connsiteY67" fmla="*/ 3589869 h 6858000"/>
              <a:gd name="connsiteX68" fmla="*/ 5620843 w 6128435"/>
              <a:gd name="connsiteY68" fmla="*/ 3606745 h 6858000"/>
              <a:gd name="connsiteX69" fmla="*/ 5655472 w 6128435"/>
              <a:gd name="connsiteY69" fmla="*/ 3678877 h 6858000"/>
              <a:gd name="connsiteX70" fmla="*/ 5680448 w 6128435"/>
              <a:gd name="connsiteY70" fmla="*/ 3717760 h 6858000"/>
              <a:gd name="connsiteX71" fmla="*/ 5683015 w 6128435"/>
              <a:gd name="connsiteY71" fmla="*/ 3762025 h 6858000"/>
              <a:gd name="connsiteX72" fmla="*/ 5696643 w 6128435"/>
              <a:gd name="connsiteY72" fmla="*/ 3773888 h 6858000"/>
              <a:gd name="connsiteX73" fmla="*/ 5699203 w 6128435"/>
              <a:gd name="connsiteY73" fmla="*/ 3775823 h 6858000"/>
              <a:gd name="connsiteX74" fmla="*/ 5704824 w 6128435"/>
              <a:gd name="connsiteY74" fmla="*/ 3785966 h 6858000"/>
              <a:gd name="connsiteX75" fmla="*/ 5712204 w 6128435"/>
              <a:gd name="connsiteY75" fmla="*/ 3785830 h 6858000"/>
              <a:gd name="connsiteX76" fmla="*/ 5724816 w 6128435"/>
              <a:gd name="connsiteY76" fmla="*/ 3798949 h 6858000"/>
              <a:gd name="connsiteX77" fmla="*/ 5733539 w 6128435"/>
              <a:gd name="connsiteY77" fmla="*/ 3818457 h 6858000"/>
              <a:gd name="connsiteX78" fmla="*/ 5768491 w 6128435"/>
              <a:gd name="connsiteY78" fmla="*/ 3914399 h 6858000"/>
              <a:gd name="connsiteX79" fmla="*/ 5793123 w 6128435"/>
              <a:gd name="connsiteY79" fmla="*/ 3969952 h 6858000"/>
              <a:gd name="connsiteX80" fmla="*/ 5808321 w 6128435"/>
              <a:gd name="connsiteY80" fmla="*/ 3988153 h 6858000"/>
              <a:gd name="connsiteX81" fmla="*/ 5825621 w 6128435"/>
              <a:gd name="connsiteY81" fmla="*/ 4015525 h 6858000"/>
              <a:gd name="connsiteX82" fmla="*/ 5860672 w 6128435"/>
              <a:gd name="connsiteY82" fmla="*/ 4061579 h 6858000"/>
              <a:gd name="connsiteX83" fmla="*/ 5872173 w 6128435"/>
              <a:gd name="connsiteY83" fmla="*/ 4088497 h 6858000"/>
              <a:gd name="connsiteX84" fmla="*/ 5883705 w 6128435"/>
              <a:gd name="connsiteY84" fmla="*/ 4101899 h 6858000"/>
              <a:gd name="connsiteX85" fmla="*/ 5885314 w 6128435"/>
              <a:gd name="connsiteY85" fmla="*/ 4108387 h 6858000"/>
              <a:gd name="connsiteX86" fmla="*/ 5894095 w 6128435"/>
              <a:gd name="connsiteY86" fmla="*/ 4128857 h 6858000"/>
              <a:gd name="connsiteX87" fmla="*/ 5898339 w 6128435"/>
              <a:gd name="connsiteY87" fmla="*/ 4140800 h 6858000"/>
              <a:gd name="connsiteX88" fmla="*/ 5899734 w 6128435"/>
              <a:gd name="connsiteY88" fmla="*/ 4145632 h 6858000"/>
              <a:gd name="connsiteX89" fmla="*/ 5903513 w 6128435"/>
              <a:gd name="connsiteY89" fmla="*/ 4187661 h 6858000"/>
              <a:gd name="connsiteX90" fmla="*/ 5917114 w 6128435"/>
              <a:gd name="connsiteY90" fmla="*/ 4213096 h 6858000"/>
              <a:gd name="connsiteX91" fmla="*/ 5921153 w 6128435"/>
              <a:gd name="connsiteY91" fmla="*/ 4236222 h 6858000"/>
              <a:gd name="connsiteX92" fmla="*/ 5924233 w 6128435"/>
              <a:gd name="connsiteY92" fmla="*/ 4242060 h 6858000"/>
              <a:gd name="connsiteX93" fmla="*/ 5928910 w 6128435"/>
              <a:gd name="connsiteY93" fmla="*/ 4300973 h 6858000"/>
              <a:gd name="connsiteX94" fmla="*/ 5939320 w 6128435"/>
              <a:gd name="connsiteY94" fmla="*/ 4340435 h 6858000"/>
              <a:gd name="connsiteX95" fmla="*/ 5946705 w 6128435"/>
              <a:gd name="connsiteY95" fmla="*/ 4428051 h 6858000"/>
              <a:gd name="connsiteX96" fmla="*/ 5949261 w 6128435"/>
              <a:gd name="connsiteY96" fmla="*/ 4449185 h 6858000"/>
              <a:gd name="connsiteX97" fmla="*/ 5957504 w 6128435"/>
              <a:gd name="connsiteY97" fmla="*/ 4465911 h 6858000"/>
              <a:gd name="connsiteX98" fmla="*/ 5964689 w 6128435"/>
              <a:gd name="connsiteY98" fmla="*/ 4468532 h 6858000"/>
              <a:gd name="connsiteX99" fmla="*/ 5967062 w 6128435"/>
              <a:gd name="connsiteY99" fmla="*/ 4479923 h 6858000"/>
              <a:gd name="connsiteX100" fmla="*/ 5968960 w 6128435"/>
              <a:gd name="connsiteY100" fmla="*/ 4482655 h 6858000"/>
              <a:gd name="connsiteX101" fmla="*/ 5978567 w 6128435"/>
              <a:gd name="connsiteY101" fmla="*/ 4498605 h 6858000"/>
              <a:gd name="connsiteX102" fmla="*/ 5980106 w 6128435"/>
              <a:gd name="connsiteY102" fmla="*/ 4585087 h 6858000"/>
              <a:gd name="connsiteX103" fmla="*/ 5998138 w 6128435"/>
              <a:gd name="connsiteY103" fmla="*/ 4697518 h 6858000"/>
              <a:gd name="connsiteX104" fmla="*/ 6013516 w 6128435"/>
              <a:gd name="connsiteY104" fmla="*/ 4786619 h 6858000"/>
              <a:gd name="connsiteX105" fmla="*/ 6025404 w 6128435"/>
              <a:gd name="connsiteY105" fmla="*/ 4858148 h 6858000"/>
              <a:gd name="connsiteX106" fmla="*/ 6007749 w 6128435"/>
              <a:gd name="connsiteY106" fmla="*/ 4964715 h 6858000"/>
              <a:gd name="connsiteX107" fmla="*/ 6005269 w 6128435"/>
              <a:gd name="connsiteY107" fmla="*/ 5150567 h 6858000"/>
              <a:gd name="connsiteX108" fmla="*/ 6001127 w 6128435"/>
              <a:gd name="connsiteY108" fmla="*/ 5164609 h 6858000"/>
              <a:gd name="connsiteX109" fmla="*/ 5996647 w 6128435"/>
              <a:gd name="connsiteY109" fmla="*/ 5185640 h 6858000"/>
              <a:gd name="connsiteX110" fmla="*/ 5998514 w 6128435"/>
              <a:gd name="connsiteY110" fmla="*/ 5189673 h 6858000"/>
              <a:gd name="connsiteX111" fmla="*/ 5995970 w 6128435"/>
              <a:gd name="connsiteY111" fmla="*/ 5221547 h 6858000"/>
              <a:gd name="connsiteX112" fmla="*/ 5997218 w 6128435"/>
              <a:gd name="connsiteY112" fmla="*/ 5222031 h 6858000"/>
              <a:gd name="connsiteX113" fmla="*/ 6002116 w 6128435"/>
              <a:gd name="connsiteY113" fmla="*/ 5231223 h 6858000"/>
              <a:gd name="connsiteX114" fmla="*/ 6008541 w 6128435"/>
              <a:gd name="connsiteY114" fmla="*/ 5248680 h 6858000"/>
              <a:gd name="connsiteX115" fmla="*/ 6039260 w 6128435"/>
              <a:gd name="connsiteY115" fmla="*/ 5289518 h 6858000"/>
              <a:gd name="connsiteX116" fmla="*/ 6036748 w 6128435"/>
              <a:gd name="connsiteY116" fmla="*/ 5322752 h 6858000"/>
              <a:gd name="connsiteX117" fmla="*/ 6036943 w 6128435"/>
              <a:gd name="connsiteY117" fmla="*/ 5329480 h 6858000"/>
              <a:gd name="connsiteX118" fmla="*/ 6037236 w 6128435"/>
              <a:gd name="connsiteY118" fmla="*/ 5329634 h 6858000"/>
              <a:gd name="connsiteX119" fmla="*/ 6038019 w 6128435"/>
              <a:gd name="connsiteY119" fmla="*/ 5336764 h 6858000"/>
              <a:gd name="connsiteX120" fmla="*/ 6037298 w 6128435"/>
              <a:gd name="connsiteY120" fmla="*/ 5341753 h 6858000"/>
              <a:gd name="connsiteX121" fmla="*/ 6037677 w 6128435"/>
              <a:gd name="connsiteY121" fmla="*/ 5354807 h 6858000"/>
              <a:gd name="connsiteX122" fmla="*/ 6039728 w 6128435"/>
              <a:gd name="connsiteY122" fmla="*/ 5359416 h 6858000"/>
              <a:gd name="connsiteX123" fmla="*/ 6043311 w 6128435"/>
              <a:gd name="connsiteY123" fmla="*/ 5361407 h 6858000"/>
              <a:gd name="connsiteX124" fmla="*/ 6042954 w 6128435"/>
              <a:gd name="connsiteY124" fmla="*/ 5362576 h 6858000"/>
              <a:gd name="connsiteX125" fmla="*/ 6053435 w 6128435"/>
              <a:gd name="connsiteY125" fmla="*/ 5387547 h 6858000"/>
              <a:gd name="connsiteX126" fmla="*/ 6065933 w 6128435"/>
              <a:gd name="connsiteY126" fmla="*/ 5443002 h 6858000"/>
              <a:gd name="connsiteX127" fmla="*/ 6068640 w 6128435"/>
              <a:gd name="connsiteY127" fmla="*/ 5474503 h 6858000"/>
              <a:gd name="connsiteX128" fmla="*/ 6080922 w 6128435"/>
              <a:gd name="connsiteY128" fmla="*/ 5561070 h 6858000"/>
              <a:gd name="connsiteX129" fmla="*/ 6096949 w 6128435"/>
              <a:gd name="connsiteY129" fmla="*/ 5648179 h 6858000"/>
              <a:gd name="connsiteX130" fmla="*/ 6125703 w 6128435"/>
              <a:gd name="connsiteY130" fmla="*/ 5692894 h 6858000"/>
              <a:gd name="connsiteX131" fmla="*/ 6126670 w 6128435"/>
              <a:gd name="connsiteY131" fmla="*/ 5697882 h 6858000"/>
              <a:gd name="connsiteX132" fmla="*/ 6124061 w 6128435"/>
              <a:gd name="connsiteY132" fmla="*/ 5710294 h 6858000"/>
              <a:gd name="connsiteX133" fmla="*/ 6122213 w 6128435"/>
              <a:gd name="connsiteY133" fmla="*/ 5714762 h 6858000"/>
              <a:gd name="connsiteX134" fmla="*/ 6121353 w 6128435"/>
              <a:gd name="connsiteY134" fmla="*/ 5721725 h 6858000"/>
              <a:gd name="connsiteX135" fmla="*/ 6121607 w 6128435"/>
              <a:gd name="connsiteY135" fmla="*/ 5721959 h 6858000"/>
              <a:gd name="connsiteX136" fmla="*/ 6120262 w 6128435"/>
              <a:gd name="connsiteY136" fmla="*/ 5728358 h 6858000"/>
              <a:gd name="connsiteX137" fmla="*/ 6110194 w 6128435"/>
              <a:gd name="connsiteY137" fmla="*/ 5758853 h 6858000"/>
              <a:gd name="connsiteX138" fmla="*/ 6127519 w 6128435"/>
              <a:gd name="connsiteY138" fmla="*/ 5865775 h 6858000"/>
              <a:gd name="connsiteX139" fmla="*/ 6128435 w 6128435"/>
              <a:gd name="connsiteY139" fmla="*/ 5870164 h 6858000"/>
              <a:gd name="connsiteX140" fmla="*/ 6119217 w 6128435"/>
              <a:gd name="connsiteY140" fmla="*/ 5888542 h 6858000"/>
              <a:gd name="connsiteX141" fmla="*/ 6115966 w 6128435"/>
              <a:gd name="connsiteY141" fmla="*/ 5898387 h 6858000"/>
              <a:gd name="connsiteX142" fmla="*/ 6111924 w 6128435"/>
              <a:gd name="connsiteY142" fmla="*/ 5900444 h 6858000"/>
              <a:gd name="connsiteX143" fmla="*/ 6108716 w 6128435"/>
              <a:gd name="connsiteY143" fmla="*/ 5915345 h 6858000"/>
              <a:gd name="connsiteX144" fmla="*/ 6109524 w 6128435"/>
              <a:gd name="connsiteY144" fmla="*/ 5917328 h 6858000"/>
              <a:gd name="connsiteX145" fmla="*/ 6102493 w 6128435"/>
              <a:gd name="connsiteY145" fmla="*/ 5928602 h 6858000"/>
              <a:gd name="connsiteX146" fmla="*/ 6056863 w 6128435"/>
              <a:gd name="connsiteY146" fmla="*/ 6000643 h 6858000"/>
              <a:gd name="connsiteX147" fmla="*/ 6045436 w 6128435"/>
              <a:gd name="connsiteY147" fmla="*/ 6124480 h 6858000"/>
              <a:gd name="connsiteX148" fmla="*/ 6030489 w 6128435"/>
              <a:gd name="connsiteY148" fmla="*/ 6317666 h 6858000"/>
              <a:gd name="connsiteX149" fmla="*/ 6007492 w 6128435"/>
              <a:gd name="connsiteY149" fmla="*/ 6440818 h 6858000"/>
              <a:gd name="connsiteX150" fmla="*/ 6009467 w 6128435"/>
              <a:gd name="connsiteY150" fmla="*/ 6487076 h 6858000"/>
              <a:gd name="connsiteX151" fmla="*/ 5995064 w 6128435"/>
              <a:gd name="connsiteY151" fmla="*/ 6540791 h 6858000"/>
              <a:gd name="connsiteX152" fmla="*/ 5996309 w 6128435"/>
              <a:gd name="connsiteY152" fmla="*/ 6543961 h 6858000"/>
              <a:gd name="connsiteX153" fmla="*/ 5996048 w 6128435"/>
              <a:gd name="connsiteY153" fmla="*/ 6555444 h 6858000"/>
              <a:gd name="connsiteX154" fmla="*/ 6002524 w 6128435"/>
              <a:gd name="connsiteY154" fmla="*/ 6560188 h 6858000"/>
              <a:gd name="connsiteX155" fmla="*/ 6006823 w 6128435"/>
              <a:gd name="connsiteY155" fmla="*/ 6578546 h 6858000"/>
              <a:gd name="connsiteX156" fmla="*/ 6004510 w 6128435"/>
              <a:gd name="connsiteY156" fmla="*/ 6599256 h 6858000"/>
              <a:gd name="connsiteX157" fmla="*/ 5986207 w 6128435"/>
              <a:gd name="connsiteY157" fmla="*/ 6695855 h 6858000"/>
              <a:gd name="connsiteX158" fmla="*/ 5979428 w 6128435"/>
              <a:gd name="connsiteY158" fmla="*/ 6754678 h 6858000"/>
              <a:gd name="connsiteX159" fmla="*/ 5983398 w 6128435"/>
              <a:gd name="connsiteY159" fmla="*/ 6778641 h 6858000"/>
              <a:gd name="connsiteX160" fmla="*/ 5984543 w 6128435"/>
              <a:gd name="connsiteY160" fmla="*/ 6811016 h 6858000"/>
              <a:gd name="connsiteX161" fmla="*/ 5981802 w 6128435"/>
              <a:gd name="connsiteY161" fmla="*/ 6838578 h 6858000"/>
              <a:gd name="connsiteX162" fmla="*/ 5979671 w 6128435"/>
              <a:gd name="connsiteY162" fmla="*/ 6858000 h 6858000"/>
              <a:gd name="connsiteX163" fmla="*/ 0 w 6128435"/>
              <a:gd name="connsiteY163" fmla="*/ 6858000 h 6858000"/>
              <a:gd name="connsiteX164" fmla="*/ 0 w 6128435"/>
              <a:gd name="connsiteY16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63491 w 6128435"/>
              <a:gd name="connsiteY26" fmla="*/ 1642938 h 6858000"/>
              <a:gd name="connsiteX27" fmla="*/ 5261314 w 6128435"/>
              <a:gd name="connsiteY27" fmla="*/ 1689177 h 6858000"/>
              <a:gd name="connsiteX28" fmla="*/ 5259788 w 6128435"/>
              <a:gd name="connsiteY28" fmla="*/ 1768516 h 6858000"/>
              <a:gd name="connsiteX29" fmla="*/ 5255696 w 6128435"/>
              <a:gd name="connsiteY29" fmla="*/ 1953770 h 6858000"/>
              <a:gd name="connsiteX30" fmla="*/ 5252592 w 6128435"/>
              <a:gd name="connsiteY30" fmla="*/ 2092210 h 6858000"/>
              <a:gd name="connsiteX31" fmla="*/ 5264303 w 6128435"/>
              <a:gd name="connsiteY31" fmla="*/ 2225157 h 6858000"/>
              <a:gd name="connsiteX32" fmla="*/ 5254949 w 6128435"/>
              <a:gd name="connsiteY32" fmla="*/ 2236160 h 6858000"/>
              <a:gd name="connsiteX33" fmla="*/ 5250104 w 6128435"/>
              <a:gd name="connsiteY33" fmla="*/ 2249166 h 6858000"/>
              <a:gd name="connsiteX34" fmla="*/ 5251214 w 6128435"/>
              <a:gd name="connsiteY34" fmla="*/ 2250944 h 6858000"/>
              <a:gd name="connsiteX35" fmla="*/ 5250644 w 6128435"/>
              <a:gd name="connsiteY35" fmla="*/ 2266619 h 6858000"/>
              <a:gd name="connsiteX36" fmla="*/ 5247111 w 6128435"/>
              <a:gd name="connsiteY36" fmla="*/ 2269679 h 6858000"/>
              <a:gd name="connsiteX37" fmla="*/ 5279312 w 6128435"/>
              <a:gd name="connsiteY37" fmla="*/ 2302757 h 6858000"/>
              <a:gd name="connsiteX38" fmla="*/ 5293877 w 6128435"/>
              <a:gd name="connsiteY38" fmla="*/ 2368649 h 6858000"/>
              <a:gd name="connsiteX39" fmla="*/ 5311338 w 6128435"/>
              <a:gd name="connsiteY39" fmla="*/ 2404034 h 6858000"/>
              <a:gd name="connsiteX40" fmla="*/ 5338366 w 6128435"/>
              <a:gd name="connsiteY40" fmla="*/ 2465052 h 6858000"/>
              <a:gd name="connsiteX41" fmla="*/ 5371263 w 6128435"/>
              <a:gd name="connsiteY41" fmla="*/ 2586413 h 6858000"/>
              <a:gd name="connsiteX42" fmla="*/ 5407503 w 6128435"/>
              <a:gd name="connsiteY42" fmla="*/ 2786290 h 6858000"/>
              <a:gd name="connsiteX43" fmla="*/ 5407356 w 6128435"/>
              <a:gd name="connsiteY43" fmla="*/ 2787545 h 6858000"/>
              <a:gd name="connsiteX44" fmla="*/ 5411130 w 6128435"/>
              <a:gd name="connsiteY44" fmla="*/ 2788640 h 6858000"/>
              <a:gd name="connsiteX45" fmla="*/ 5416439 w 6128435"/>
              <a:gd name="connsiteY45" fmla="*/ 2805666 h 6858000"/>
              <a:gd name="connsiteX46" fmla="*/ 5416589 w 6128435"/>
              <a:gd name="connsiteY46" fmla="*/ 2810822 h 6858000"/>
              <a:gd name="connsiteX47" fmla="*/ 5418542 w 6128435"/>
              <a:gd name="connsiteY47" fmla="*/ 2817745 h 6858000"/>
              <a:gd name="connsiteX48" fmla="*/ 5418847 w 6128435"/>
              <a:gd name="connsiteY48" fmla="*/ 2817825 h 6858000"/>
              <a:gd name="connsiteX49" fmla="*/ 5457023 w 6128435"/>
              <a:gd name="connsiteY49" fmla="*/ 2858292 h 6858000"/>
              <a:gd name="connsiteX50" fmla="*/ 5479298 w 6128435"/>
              <a:gd name="connsiteY50" fmla="*/ 2947791 h 6858000"/>
              <a:gd name="connsiteX51" fmla="*/ 5481770 w 6128435"/>
              <a:gd name="connsiteY51" fmla="*/ 2951352 h 6858000"/>
              <a:gd name="connsiteX52" fmla="*/ 5482045 w 6128435"/>
              <a:gd name="connsiteY52" fmla="*/ 2984371 h 6858000"/>
              <a:gd name="connsiteX53" fmla="*/ 5482415 w 6128435"/>
              <a:gd name="connsiteY53" fmla="*/ 3004079 h 6858000"/>
              <a:gd name="connsiteX54" fmla="*/ 5483865 w 6128435"/>
              <a:gd name="connsiteY54" fmla="*/ 3005467 h 6858000"/>
              <a:gd name="connsiteX55" fmla="*/ 5482236 w 6128435"/>
              <a:gd name="connsiteY55" fmla="*/ 3019791 h 6858000"/>
              <a:gd name="connsiteX56" fmla="*/ 5481505 w 6128435"/>
              <a:gd name="connsiteY56" fmla="*/ 3095286 h 6858000"/>
              <a:gd name="connsiteX57" fmla="*/ 5477595 w 6128435"/>
              <a:gd name="connsiteY57" fmla="*/ 3250534 h 6858000"/>
              <a:gd name="connsiteX58" fmla="*/ 5532836 w 6128435"/>
              <a:gd name="connsiteY58" fmla="*/ 3353840 h 6858000"/>
              <a:gd name="connsiteX59" fmla="*/ 5561229 w 6128435"/>
              <a:gd name="connsiteY59" fmla="*/ 3395784 h 6858000"/>
              <a:gd name="connsiteX60" fmla="*/ 5589758 w 6128435"/>
              <a:gd name="connsiteY60" fmla="*/ 3506453 h 6858000"/>
              <a:gd name="connsiteX61" fmla="*/ 5596144 w 6128435"/>
              <a:gd name="connsiteY61" fmla="*/ 3534624 h 6858000"/>
              <a:gd name="connsiteX62" fmla="*/ 5597750 w 6128435"/>
              <a:gd name="connsiteY62" fmla="*/ 3534129 h 6858000"/>
              <a:gd name="connsiteX63" fmla="*/ 5599700 w 6128435"/>
              <a:gd name="connsiteY63" fmla="*/ 3547221 h 6858000"/>
              <a:gd name="connsiteX64" fmla="*/ 5615031 w 6128435"/>
              <a:gd name="connsiteY64" fmla="*/ 3557482 h 6858000"/>
              <a:gd name="connsiteX65" fmla="*/ 5618377 w 6128435"/>
              <a:gd name="connsiteY65" fmla="*/ 3588431 h 6858000"/>
              <a:gd name="connsiteX66" fmla="*/ 5612155 w 6128435"/>
              <a:gd name="connsiteY66" fmla="*/ 3589869 h 6858000"/>
              <a:gd name="connsiteX67" fmla="*/ 5620843 w 6128435"/>
              <a:gd name="connsiteY67" fmla="*/ 3606745 h 6858000"/>
              <a:gd name="connsiteX68" fmla="*/ 5655472 w 6128435"/>
              <a:gd name="connsiteY68" fmla="*/ 3678877 h 6858000"/>
              <a:gd name="connsiteX69" fmla="*/ 5680448 w 6128435"/>
              <a:gd name="connsiteY69" fmla="*/ 3717760 h 6858000"/>
              <a:gd name="connsiteX70" fmla="*/ 5683015 w 6128435"/>
              <a:gd name="connsiteY70" fmla="*/ 3762025 h 6858000"/>
              <a:gd name="connsiteX71" fmla="*/ 5696643 w 6128435"/>
              <a:gd name="connsiteY71" fmla="*/ 3773888 h 6858000"/>
              <a:gd name="connsiteX72" fmla="*/ 5699203 w 6128435"/>
              <a:gd name="connsiteY72" fmla="*/ 3775823 h 6858000"/>
              <a:gd name="connsiteX73" fmla="*/ 5704824 w 6128435"/>
              <a:gd name="connsiteY73" fmla="*/ 3785966 h 6858000"/>
              <a:gd name="connsiteX74" fmla="*/ 5712204 w 6128435"/>
              <a:gd name="connsiteY74" fmla="*/ 3785830 h 6858000"/>
              <a:gd name="connsiteX75" fmla="*/ 5724816 w 6128435"/>
              <a:gd name="connsiteY75" fmla="*/ 3798949 h 6858000"/>
              <a:gd name="connsiteX76" fmla="*/ 5733539 w 6128435"/>
              <a:gd name="connsiteY76" fmla="*/ 3818457 h 6858000"/>
              <a:gd name="connsiteX77" fmla="*/ 5768491 w 6128435"/>
              <a:gd name="connsiteY77" fmla="*/ 3914399 h 6858000"/>
              <a:gd name="connsiteX78" fmla="*/ 5793123 w 6128435"/>
              <a:gd name="connsiteY78" fmla="*/ 3969952 h 6858000"/>
              <a:gd name="connsiteX79" fmla="*/ 5808321 w 6128435"/>
              <a:gd name="connsiteY79" fmla="*/ 3988153 h 6858000"/>
              <a:gd name="connsiteX80" fmla="*/ 5825621 w 6128435"/>
              <a:gd name="connsiteY80" fmla="*/ 4015525 h 6858000"/>
              <a:gd name="connsiteX81" fmla="*/ 5860672 w 6128435"/>
              <a:gd name="connsiteY81" fmla="*/ 4061579 h 6858000"/>
              <a:gd name="connsiteX82" fmla="*/ 5872173 w 6128435"/>
              <a:gd name="connsiteY82" fmla="*/ 4088497 h 6858000"/>
              <a:gd name="connsiteX83" fmla="*/ 5883705 w 6128435"/>
              <a:gd name="connsiteY83" fmla="*/ 4101899 h 6858000"/>
              <a:gd name="connsiteX84" fmla="*/ 5885314 w 6128435"/>
              <a:gd name="connsiteY84" fmla="*/ 4108387 h 6858000"/>
              <a:gd name="connsiteX85" fmla="*/ 5894095 w 6128435"/>
              <a:gd name="connsiteY85" fmla="*/ 4128857 h 6858000"/>
              <a:gd name="connsiteX86" fmla="*/ 5898339 w 6128435"/>
              <a:gd name="connsiteY86" fmla="*/ 4140800 h 6858000"/>
              <a:gd name="connsiteX87" fmla="*/ 5899734 w 6128435"/>
              <a:gd name="connsiteY87" fmla="*/ 4145632 h 6858000"/>
              <a:gd name="connsiteX88" fmla="*/ 5903513 w 6128435"/>
              <a:gd name="connsiteY88" fmla="*/ 4187661 h 6858000"/>
              <a:gd name="connsiteX89" fmla="*/ 5917114 w 6128435"/>
              <a:gd name="connsiteY89" fmla="*/ 4213096 h 6858000"/>
              <a:gd name="connsiteX90" fmla="*/ 5921153 w 6128435"/>
              <a:gd name="connsiteY90" fmla="*/ 4236222 h 6858000"/>
              <a:gd name="connsiteX91" fmla="*/ 5924233 w 6128435"/>
              <a:gd name="connsiteY91" fmla="*/ 4242060 h 6858000"/>
              <a:gd name="connsiteX92" fmla="*/ 5928910 w 6128435"/>
              <a:gd name="connsiteY92" fmla="*/ 4300973 h 6858000"/>
              <a:gd name="connsiteX93" fmla="*/ 5939320 w 6128435"/>
              <a:gd name="connsiteY93" fmla="*/ 4340435 h 6858000"/>
              <a:gd name="connsiteX94" fmla="*/ 5946705 w 6128435"/>
              <a:gd name="connsiteY94" fmla="*/ 4428051 h 6858000"/>
              <a:gd name="connsiteX95" fmla="*/ 5949261 w 6128435"/>
              <a:gd name="connsiteY95" fmla="*/ 4449185 h 6858000"/>
              <a:gd name="connsiteX96" fmla="*/ 5957504 w 6128435"/>
              <a:gd name="connsiteY96" fmla="*/ 4465911 h 6858000"/>
              <a:gd name="connsiteX97" fmla="*/ 5964689 w 6128435"/>
              <a:gd name="connsiteY97" fmla="*/ 4468532 h 6858000"/>
              <a:gd name="connsiteX98" fmla="*/ 5967062 w 6128435"/>
              <a:gd name="connsiteY98" fmla="*/ 4479923 h 6858000"/>
              <a:gd name="connsiteX99" fmla="*/ 5968960 w 6128435"/>
              <a:gd name="connsiteY99" fmla="*/ 4482655 h 6858000"/>
              <a:gd name="connsiteX100" fmla="*/ 5978567 w 6128435"/>
              <a:gd name="connsiteY100" fmla="*/ 4498605 h 6858000"/>
              <a:gd name="connsiteX101" fmla="*/ 5980106 w 6128435"/>
              <a:gd name="connsiteY101" fmla="*/ 4585087 h 6858000"/>
              <a:gd name="connsiteX102" fmla="*/ 5998138 w 6128435"/>
              <a:gd name="connsiteY102" fmla="*/ 4697518 h 6858000"/>
              <a:gd name="connsiteX103" fmla="*/ 6013516 w 6128435"/>
              <a:gd name="connsiteY103" fmla="*/ 4786619 h 6858000"/>
              <a:gd name="connsiteX104" fmla="*/ 6025404 w 6128435"/>
              <a:gd name="connsiteY104" fmla="*/ 4858148 h 6858000"/>
              <a:gd name="connsiteX105" fmla="*/ 6007749 w 6128435"/>
              <a:gd name="connsiteY105" fmla="*/ 4964715 h 6858000"/>
              <a:gd name="connsiteX106" fmla="*/ 6005269 w 6128435"/>
              <a:gd name="connsiteY106" fmla="*/ 5150567 h 6858000"/>
              <a:gd name="connsiteX107" fmla="*/ 6001127 w 6128435"/>
              <a:gd name="connsiteY107" fmla="*/ 5164609 h 6858000"/>
              <a:gd name="connsiteX108" fmla="*/ 5996647 w 6128435"/>
              <a:gd name="connsiteY108" fmla="*/ 5185640 h 6858000"/>
              <a:gd name="connsiteX109" fmla="*/ 5998514 w 6128435"/>
              <a:gd name="connsiteY109" fmla="*/ 5189673 h 6858000"/>
              <a:gd name="connsiteX110" fmla="*/ 5995970 w 6128435"/>
              <a:gd name="connsiteY110" fmla="*/ 5221547 h 6858000"/>
              <a:gd name="connsiteX111" fmla="*/ 5997218 w 6128435"/>
              <a:gd name="connsiteY111" fmla="*/ 5222031 h 6858000"/>
              <a:gd name="connsiteX112" fmla="*/ 6002116 w 6128435"/>
              <a:gd name="connsiteY112" fmla="*/ 5231223 h 6858000"/>
              <a:gd name="connsiteX113" fmla="*/ 6008541 w 6128435"/>
              <a:gd name="connsiteY113" fmla="*/ 5248680 h 6858000"/>
              <a:gd name="connsiteX114" fmla="*/ 6039260 w 6128435"/>
              <a:gd name="connsiteY114" fmla="*/ 5289518 h 6858000"/>
              <a:gd name="connsiteX115" fmla="*/ 6036748 w 6128435"/>
              <a:gd name="connsiteY115" fmla="*/ 5322752 h 6858000"/>
              <a:gd name="connsiteX116" fmla="*/ 6036943 w 6128435"/>
              <a:gd name="connsiteY116" fmla="*/ 5329480 h 6858000"/>
              <a:gd name="connsiteX117" fmla="*/ 6037236 w 6128435"/>
              <a:gd name="connsiteY117" fmla="*/ 5329634 h 6858000"/>
              <a:gd name="connsiteX118" fmla="*/ 6038019 w 6128435"/>
              <a:gd name="connsiteY118" fmla="*/ 5336764 h 6858000"/>
              <a:gd name="connsiteX119" fmla="*/ 6037298 w 6128435"/>
              <a:gd name="connsiteY119" fmla="*/ 5341753 h 6858000"/>
              <a:gd name="connsiteX120" fmla="*/ 6037677 w 6128435"/>
              <a:gd name="connsiteY120" fmla="*/ 5354807 h 6858000"/>
              <a:gd name="connsiteX121" fmla="*/ 6039728 w 6128435"/>
              <a:gd name="connsiteY121" fmla="*/ 5359416 h 6858000"/>
              <a:gd name="connsiteX122" fmla="*/ 6043311 w 6128435"/>
              <a:gd name="connsiteY122" fmla="*/ 5361407 h 6858000"/>
              <a:gd name="connsiteX123" fmla="*/ 6042954 w 6128435"/>
              <a:gd name="connsiteY123" fmla="*/ 5362576 h 6858000"/>
              <a:gd name="connsiteX124" fmla="*/ 6053435 w 6128435"/>
              <a:gd name="connsiteY124" fmla="*/ 5387547 h 6858000"/>
              <a:gd name="connsiteX125" fmla="*/ 6065933 w 6128435"/>
              <a:gd name="connsiteY125" fmla="*/ 5443002 h 6858000"/>
              <a:gd name="connsiteX126" fmla="*/ 6068640 w 6128435"/>
              <a:gd name="connsiteY126" fmla="*/ 5474503 h 6858000"/>
              <a:gd name="connsiteX127" fmla="*/ 6080922 w 6128435"/>
              <a:gd name="connsiteY127" fmla="*/ 5561070 h 6858000"/>
              <a:gd name="connsiteX128" fmla="*/ 6096949 w 6128435"/>
              <a:gd name="connsiteY128" fmla="*/ 5648179 h 6858000"/>
              <a:gd name="connsiteX129" fmla="*/ 6125703 w 6128435"/>
              <a:gd name="connsiteY129" fmla="*/ 5692894 h 6858000"/>
              <a:gd name="connsiteX130" fmla="*/ 6126670 w 6128435"/>
              <a:gd name="connsiteY130" fmla="*/ 5697882 h 6858000"/>
              <a:gd name="connsiteX131" fmla="*/ 6124061 w 6128435"/>
              <a:gd name="connsiteY131" fmla="*/ 5710294 h 6858000"/>
              <a:gd name="connsiteX132" fmla="*/ 6122213 w 6128435"/>
              <a:gd name="connsiteY132" fmla="*/ 5714762 h 6858000"/>
              <a:gd name="connsiteX133" fmla="*/ 6121353 w 6128435"/>
              <a:gd name="connsiteY133" fmla="*/ 5721725 h 6858000"/>
              <a:gd name="connsiteX134" fmla="*/ 6121607 w 6128435"/>
              <a:gd name="connsiteY134" fmla="*/ 5721959 h 6858000"/>
              <a:gd name="connsiteX135" fmla="*/ 6120262 w 6128435"/>
              <a:gd name="connsiteY135" fmla="*/ 5728358 h 6858000"/>
              <a:gd name="connsiteX136" fmla="*/ 6110194 w 6128435"/>
              <a:gd name="connsiteY136" fmla="*/ 5758853 h 6858000"/>
              <a:gd name="connsiteX137" fmla="*/ 6127519 w 6128435"/>
              <a:gd name="connsiteY137" fmla="*/ 5865775 h 6858000"/>
              <a:gd name="connsiteX138" fmla="*/ 6128435 w 6128435"/>
              <a:gd name="connsiteY138" fmla="*/ 5870164 h 6858000"/>
              <a:gd name="connsiteX139" fmla="*/ 6119217 w 6128435"/>
              <a:gd name="connsiteY139" fmla="*/ 5888542 h 6858000"/>
              <a:gd name="connsiteX140" fmla="*/ 6115966 w 6128435"/>
              <a:gd name="connsiteY140" fmla="*/ 5898387 h 6858000"/>
              <a:gd name="connsiteX141" fmla="*/ 6111924 w 6128435"/>
              <a:gd name="connsiteY141" fmla="*/ 5900444 h 6858000"/>
              <a:gd name="connsiteX142" fmla="*/ 6108716 w 6128435"/>
              <a:gd name="connsiteY142" fmla="*/ 5915345 h 6858000"/>
              <a:gd name="connsiteX143" fmla="*/ 6109524 w 6128435"/>
              <a:gd name="connsiteY143" fmla="*/ 5917328 h 6858000"/>
              <a:gd name="connsiteX144" fmla="*/ 6102493 w 6128435"/>
              <a:gd name="connsiteY144" fmla="*/ 5928602 h 6858000"/>
              <a:gd name="connsiteX145" fmla="*/ 6056863 w 6128435"/>
              <a:gd name="connsiteY145" fmla="*/ 6000643 h 6858000"/>
              <a:gd name="connsiteX146" fmla="*/ 6045436 w 6128435"/>
              <a:gd name="connsiteY146" fmla="*/ 6124480 h 6858000"/>
              <a:gd name="connsiteX147" fmla="*/ 6030489 w 6128435"/>
              <a:gd name="connsiteY147" fmla="*/ 6317666 h 6858000"/>
              <a:gd name="connsiteX148" fmla="*/ 6007492 w 6128435"/>
              <a:gd name="connsiteY148" fmla="*/ 6440818 h 6858000"/>
              <a:gd name="connsiteX149" fmla="*/ 6009467 w 6128435"/>
              <a:gd name="connsiteY149" fmla="*/ 6487076 h 6858000"/>
              <a:gd name="connsiteX150" fmla="*/ 5995064 w 6128435"/>
              <a:gd name="connsiteY150" fmla="*/ 6540791 h 6858000"/>
              <a:gd name="connsiteX151" fmla="*/ 5996309 w 6128435"/>
              <a:gd name="connsiteY151" fmla="*/ 6543961 h 6858000"/>
              <a:gd name="connsiteX152" fmla="*/ 5996048 w 6128435"/>
              <a:gd name="connsiteY152" fmla="*/ 6555444 h 6858000"/>
              <a:gd name="connsiteX153" fmla="*/ 6002524 w 6128435"/>
              <a:gd name="connsiteY153" fmla="*/ 6560188 h 6858000"/>
              <a:gd name="connsiteX154" fmla="*/ 6006823 w 6128435"/>
              <a:gd name="connsiteY154" fmla="*/ 6578546 h 6858000"/>
              <a:gd name="connsiteX155" fmla="*/ 6004510 w 6128435"/>
              <a:gd name="connsiteY155" fmla="*/ 6599256 h 6858000"/>
              <a:gd name="connsiteX156" fmla="*/ 5986207 w 6128435"/>
              <a:gd name="connsiteY156" fmla="*/ 6695855 h 6858000"/>
              <a:gd name="connsiteX157" fmla="*/ 5979428 w 6128435"/>
              <a:gd name="connsiteY157" fmla="*/ 6754678 h 6858000"/>
              <a:gd name="connsiteX158" fmla="*/ 5983398 w 6128435"/>
              <a:gd name="connsiteY158" fmla="*/ 6778641 h 6858000"/>
              <a:gd name="connsiteX159" fmla="*/ 5984543 w 6128435"/>
              <a:gd name="connsiteY159" fmla="*/ 6811016 h 6858000"/>
              <a:gd name="connsiteX160" fmla="*/ 5981802 w 6128435"/>
              <a:gd name="connsiteY160" fmla="*/ 6838578 h 6858000"/>
              <a:gd name="connsiteX161" fmla="*/ 5979671 w 6128435"/>
              <a:gd name="connsiteY161" fmla="*/ 6858000 h 6858000"/>
              <a:gd name="connsiteX162" fmla="*/ 0 w 6128435"/>
              <a:gd name="connsiteY162" fmla="*/ 6858000 h 6858000"/>
              <a:gd name="connsiteX163" fmla="*/ 0 w 6128435"/>
              <a:gd name="connsiteY16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79312 w 6128435"/>
              <a:gd name="connsiteY35" fmla="*/ 2302757 h 6858000"/>
              <a:gd name="connsiteX36" fmla="*/ 5293877 w 6128435"/>
              <a:gd name="connsiteY36" fmla="*/ 2368649 h 6858000"/>
              <a:gd name="connsiteX37" fmla="*/ 5311338 w 6128435"/>
              <a:gd name="connsiteY37" fmla="*/ 2404034 h 6858000"/>
              <a:gd name="connsiteX38" fmla="*/ 5338366 w 6128435"/>
              <a:gd name="connsiteY38" fmla="*/ 2465052 h 6858000"/>
              <a:gd name="connsiteX39" fmla="*/ 5371263 w 6128435"/>
              <a:gd name="connsiteY39" fmla="*/ 2586413 h 6858000"/>
              <a:gd name="connsiteX40" fmla="*/ 5407503 w 6128435"/>
              <a:gd name="connsiteY40" fmla="*/ 2786290 h 6858000"/>
              <a:gd name="connsiteX41" fmla="*/ 5407356 w 6128435"/>
              <a:gd name="connsiteY41" fmla="*/ 2787545 h 6858000"/>
              <a:gd name="connsiteX42" fmla="*/ 5411130 w 6128435"/>
              <a:gd name="connsiteY42" fmla="*/ 2788640 h 6858000"/>
              <a:gd name="connsiteX43" fmla="*/ 5416439 w 6128435"/>
              <a:gd name="connsiteY43" fmla="*/ 2805666 h 6858000"/>
              <a:gd name="connsiteX44" fmla="*/ 5416589 w 6128435"/>
              <a:gd name="connsiteY44" fmla="*/ 2810822 h 6858000"/>
              <a:gd name="connsiteX45" fmla="*/ 5418542 w 6128435"/>
              <a:gd name="connsiteY45" fmla="*/ 2817745 h 6858000"/>
              <a:gd name="connsiteX46" fmla="*/ 5418847 w 6128435"/>
              <a:gd name="connsiteY46" fmla="*/ 2817825 h 6858000"/>
              <a:gd name="connsiteX47" fmla="*/ 5457023 w 6128435"/>
              <a:gd name="connsiteY47" fmla="*/ 2858292 h 6858000"/>
              <a:gd name="connsiteX48" fmla="*/ 5479298 w 6128435"/>
              <a:gd name="connsiteY48" fmla="*/ 2947791 h 6858000"/>
              <a:gd name="connsiteX49" fmla="*/ 5481770 w 6128435"/>
              <a:gd name="connsiteY49" fmla="*/ 2951352 h 6858000"/>
              <a:gd name="connsiteX50" fmla="*/ 5482045 w 6128435"/>
              <a:gd name="connsiteY50" fmla="*/ 2984371 h 6858000"/>
              <a:gd name="connsiteX51" fmla="*/ 5482415 w 6128435"/>
              <a:gd name="connsiteY51" fmla="*/ 3004079 h 6858000"/>
              <a:gd name="connsiteX52" fmla="*/ 5483865 w 6128435"/>
              <a:gd name="connsiteY52" fmla="*/ 3005467 h 6858000"/>
              <a:gd name="connsiteX53" fmla="*/ 5482236 w 6128435"/>
              <a:gd name="connsiteY53" fmla="*/ 3019791 h 6858000"/>
              <a:gd name="connsiteX54" fmla="*/ 5481505 w 6128435"/>
              <a:gd name="connsiteY54" fmla="*/ 3095286 h 6858000"/>
              <a:gd name="connsiteX55" fmla="*/ 5477595 w 6128435"/>
              <a:gd name="connsiteY55" fmla="*/ 3250534 h 6858000"/>
              <a:gd name="connsiteX56" fmla="*/ 5532836 w 6128435"/>
              <a:gd name="connsiteY56" fmla="*/ 3353840 h 6858000"/>
              <a:gd name="connsiteX57" fmla="*/ 5561229 w 6128435"/>
              <a:gd name="connsiteY57" fmla="*/ 3395784 h 6858000"/>
              <a:gd name="connsiteX58" fmla="*/ 5589758 w 6128435"/>
              <a:gd name="connsiteY58" fmla="*/ 3506453 h 6858000"/>
              <a:gd name="connsiteX59" fmla="*/ 5596144 w 6128435"/>
              <a:gd name="connsiteY59" fmla="*/ 3534624 h 6858000"/>
              <a:gd name="connsiteX60" fmla="*/ 5597750 w 6128435"/>
              <a:gd name="connsiteY60" fmla="*/ 3534129 h 6858000"/>
              <a:gd name="connsiteX61" fmla="*/ 5599700 w 6128435"/>
              <a:gd name="connsiteY61" fmla="*/ 3547221 h 6858000"/>
              <a:gd name="connsiteX62" fmla="*/ 5615031 w 6128435"/>
              <a:gd name="connsiteY62" fmla="*/ 3557482 h 6858000"/>
              <a:gd name="connsiteX63" fmla="*/ 5618377 w 6128435"/>
              <a:gd name="connsiteY63" fmla="*/ 3588431 h 6858000"/>
              <a:gd name="connsiteX64" fmla="*/ 5612155 w 6128435"/>
              <a:gd name="connsiteY64" fmla="*/ 3589869 h 6858000"/>
              <a:gd name="connsiteX65" fmla="*/ 5620843 w 6128435"/>
              <a:gd name="connsiteY65" fmla="*/ 3606745 h 6858000"/>
              <a:gd name="connsiteX66" fmla="*/ 5655472 w 6128435"/>
              <a:gd name="connsiteY66" fmla="*/ 3678877 h 6858000"/>
              <a:gd name="connsiteX67" fmla="*/ 5680448 w 6128435"/>
              <a:gd name="connsiteY67" fmla="*/ 3717760 h 6858000"/>
              <a:gd name="connsiteX68" fmla="*/ 5683015 w 6128435"/>
              <a:gd name="connsiteY68" fmla="*/ 3762025 h 6858000"/>
              <a:gd name="connsiteX69" fmla="*/ 5696643 w 6128435"/>
              <a:gd name="connsiteY69" fmla="*/ 3773888 h 6858000"/>
              <a:gd name="connsiteX70" fmla="*/ 5699203 w 6128435"/>
              <a:gd name="connsiteY70" fmla="*/ 3775823 h 6858000"/>
              <a:gd name="connsiteX71" fmla="*/ 5704824 w 6128435"/>
              <a:gd name="connsiteY71" fmla="*/ 3785966 h 6858000"/>
              <a:gd name="connsiteX72" fmla="*/ 5712204 w 6128435"/>
              <a:gd name="connsiteY72" fmla="*/ 3785830 h 6858000"/>
              <a:gd name="connsiteX73" fmla="*/ 5724816 w 6128435"/>
              <a:gd name="connsiteY73" fmla="*/ 3798949 h 6858000"/>
              <a:gd name="connsiteX74" fmla="*/ 5733539 w 6128435"/>
              <a:gd name="connsiteY74" fmla="*/ 3818457 h 6858000"/>
              <a:gd name="connsiteX75" fmla="*/ 5768491 w 6128435"/>
              <a:gd name="connsiteY75" fmla="*/ 3914399 h 6858000"/>
              <a:gd name="connsiteX76" fmla="*/ 5793123 w 6128435"/>
              <a:gd name="connsiteY76" fmla="*/ 3969952 h 6858000"/>
              <a:gd name="connsiteX77" fmla="*/ 5808321 w 6128435"/>
              <a:gd name="connsiteY77" fmla="*/ 3988153 h 6858000"/>
              <a:gd name="connsiteX78" fmla="*/ 5825621 w 6128435"/>
              <a:gd name="connsiteY78" fmla="*/ 4015525 h 6858000"/>
              <a:gd name="connsiteX79" fmla="*/ 5860672 w 6128435"/>
              <a:gd name="connsiteY79" fmla="*/ 4061579 h 6858000"/>
              <a:gd name="connsiteX80" fmla="*/ 5872173 w 6128435"/>
              <a:gd name="connsiteY80" fmla="*/ 4088497 h 6858000"/>
              <a:gd name="connsiteX81" fmla="*/ 5883705 w 6128435"/>
              <a:gd name="connsiteY81" fmla="*/ 4101899 h 6858000"/>
              <a:gd name="connsiteX82" fmla="*/ 5885314 w 6128435"/>
              <a:gd name="connsiteY82" fmla="*/ 4108387 h 6858000"/>
              <a:gd name="connsiteX83" fmla="*/ 5894095 w 6128435"/>
              <a:gd name="connsiteY83" fmla="*/ 4128857 h 6858000"/>
              <a:gd name="connsiteX84" fmla="*/ 5898339 w 6128435"/>
              <a:gd name="connsiteY84" fmla="*/ 4140800 h 6858000"/>
              <a:gd name="connsiteX85" fmla="*/ 5899734 w 6128435"/>
              <a:gd name="connsiteY85" fmla="*/ 4145632 h 6858000"/>
              <a:gd name="connsiteX86" fmla="*/ 5903513 w 6128435"/>
              <a:gd name="connsiteY86" fmla="*/ 4187661 h 6858000"/>
              <a:gd name="connsiteX87" fmla="*/ 5917114 w 6128435"/>
              <a:gd name="connsiteY87" fmla="*/ 4213096 h 6858000"/>
              <a:gd name="connsiteX88" fmla="*/ 5921153 w 6128435"/>
              <a:gd name="connsiteY88" fmla="*/ 4236222 h 6858000"/>
              <a:gd name="connsiteX89" fmla="*/ 5924233 w 6128435"/>
              <a:gd name="connsiteY89" fmla="*/ 4242060 h 6858000"/>
              <a:gd name="connsiteX90" fmla="*/ 5928910 w 6128435"/>
              <a:gd name="connsiteY90" fmla="*/ 4300973 h 6858000"/>
              <a:gd name="connsiteX91" fmla="*/ 5939320 w 6128435"/>
              <a:gd name="connsiteY91" fmla="*/ 4340435 h 6858000"/>
              <a:gd name="connsiteX92" fmla="*/ 5946705 w 6128435"/>
              <a:gd name="connsiteY92" fmla="*/ 4428051 h 6858000"/>
              <a:gd name="connsiteX93" fmla="*/ 5949261 w 6128435"/>
              <a:gd name="connsiteY93" fmla="*/ 4449185 h 6858000"/>
              <a:gd name="connsiteX94" fmla="*/ 5957504 w 6128435"/>
              <a:gd name="connsiteY94" fmla="*/ 4465911 h 6858000"/>
              <a:gd name="connsiteX95" fmla="*/ 5964689 w 6128435"/>
              <a:gd name="connsiteY95" fmla="*/ 4468532 h 6858000"/>
              <a:gd name="connsiteX96" fmla="*/ 5967062 w 6128435"/>
              <a:gd name="connsiteY96" fmla="*/ 4479923 h 6858000"/>
              <a:gd name="connsiteX97" fmla="*/ 5968960 w 6128435"/>
              <a:gd name="connsiteY97" fmla="*/ 4482655 h 6858000"/>
              <a:gd name="connsiteX98" fmla="*/ 5978567 w 6128435"/>
              <a:gd name="connsiteY98" fmla="*/ 4498605 h 6858000"/>
              <a:gd name="connsiteX99" fmla="*/ 5980106 w 6128435"/>
              <a:gd name="connsiteY99" fmla="*/ 4585087 h 6858000"/>
              <a:gd name="connsiteX100" fmla="*/ 5998138 w 6128435"/>
              <a:gd name="connsiteY100" fmla="*/ 4697518 h 6858000"/>
              <a:gd name="connsiteX101" fmla="*/ 6013516 w 6128435"/>
              <a:gd name="connsiteY101" fmla="*/ 4786619 h 6858000"/>
              <a:gd name="connsiteX102" fmla="*/ 6025404 w 6128435"/>
              <a:gd name="connsiteY102" fmla="*/ 4858148 h 6858000"/>
              <a:gd name="connsiteX103" fmla="*/ 6007749 w 6128435"/>
              <a:gd name="connsiteY103" fmla="*/ 4964715 h 6858000"/>
              <a:gd name="connsiteX104" fmla="*/ 6005269 w 6128435"/>
              <a:gd name="connsiteY104" fmla="*/ 5150567 h 6858000"/>
              <a:gd name="connsiteX105" fmla="*/ 6001127 w 6128435"/>
              <a:gd name="connsiteY105" fmla="*/ 5164609 h 6858000"/>
              <a:gd name="connsiteX106" fmla="*/ 5996647 w 6128435"/>
              <a:gd name="connsiteY106" fmla="*/ 5185640 h 6858000"/>
              <a:gd name="connsiteX107" fmla="*/ 5998514 w 6128435"/>
              <a:gd name="connsiteY107" fmla="*/ 5189673 h 6858000"/>
              <a:gd name="connsiteX108" fmla="*/ 5995970 w 6128435"/>
              <a:gd name="connsiteY108" fmla="*/ 5221547 h 6858000"/>
              <a:gd name="connsiteX109" fmla="*/ 5997218 w 6128435"/>
              <a:gd name="connsiteY109" fmla="*/ 5222031 h 6858000"/>
              <a:gd name="connsiteX110" fmla="*/ 6002116 w 6128435"/>
              <a:gd name="connsiteY110" fmla="*/ 5231223 h 6858000"/>
              <a:gd name="connsiteX111" fmla="*/ 6008541 w 6128435"/>
              <a:gd name="connsiteY111" fmla="*/ 5248680 h 6858000"/>
              <a:gd name="connsiteX112" fmla="*/ 6039260 w 6128435"/>
              <a:gd name="connsiteY112" fmla="*/ 5289518 h 6858000"/>
              <a:gd name="connsiteX113" fmla="*/ 6036748 w 6128435"/>
              <a:gd name="connsiteY113" fmla="*/ 5322752 h 6858000"/>
              <a:gd name="connsiteX114" fmla="*/ 6036943 w 6128435"/>
              <a:gd name="connsiteY114" fmla="*/ 5329480 h 6858000"/>
              <a:gd name="connsiteX115" fmla="*/ 6037236 w 6128435"/>
              <a:gd name="connsiteY115" fmla="*/ 5329634 h 6858000"/>
              <a:gd name="connsiteX116" fmla="*/ 6038019 w 6128435"/>
              <a:gd name="connsiteY116" fmla="*/ 5336764 h 6858000"/>
              <a:gd name="connsiteX117" fmla="*/ 6037298 w 6128435"/>
              <a:gd name="connsiteY117" fmla="*/ 5341753 h 6858000"/>
              <a:gd name="connsiteX118" fmla="*/ 6037677 w 6128435"/>
              <a:gd name="connsiteY118" fmla="*/ 5354807 h 6858000"/>
              <a:gd name="connsiteX119" fmla="*/ 6039728 w 6128435"/>
              <a:gd name="connsiteY119" fmla="*/ 5359416 h 6858000"/>
              <a:gd name="connsiteX120" fmla="*/ 6043311 w 6128435"/>
              <a:gd name="connsiteY120" fmla="*/ 5361407 h 6858000"/>
              <a:gd name="connsiteX121" fmla="*/ 6042954 w 6128435"/>
              <a:gd name="connsiteY121" fmla="*/ 5362576 h 6858000"/>
              <a:gd name="connsiteX122" fmla="*/ 6053435 w 6128435"/>
              <a:gd name="connsiteY122" fmla="*/ 5387547 h 6858000"/>
              <a:gd name="connsiteX123" fmla="*/ 6065933 w 6128435"/>
              <a:gd name="connsiteY123" fmla="*/ 5443002 h 6858000"/>
              <a:gd name="connsiteX124" fmla="*/ 6068640 w 6128435"/>
              <a:gd name="connsiteY124" fmla="*/ 5474503 h 6858000"/>
              <a:gd name="connsiteX125" fmla="*/ 6080922 w 6128435"/>
              <a:gd name="connsiteY125" fmla="*/ 5561070 h 6858000"/>
              <a:gd name="connsiteX126" fmla="*/ 6096949 w 6128435"/>
              <a:gd name="connsiteY126" fmla="*/ 5648179 h 6858000"/>
              <a:gd name="connsiteX127" fmla="*/ 6125703 w 6128435"/>
              <a:gd name="connsiteY127" fmla="*/ 5692894 h 6858000"/>
              <a:gd name="connsiteX128" fmla="*/ 6126670 w 6128435"/>
              <a:gd name="connsiteY128" fmla="*/ 5697882 h 6858000"/>
              <a:gd name="connsiteX129" fmla="*/ 6124061 w 6128435"/>
              <a:gd name="connsiteY129" fmla="*/ 5710294 h 6858000"/>
              <a:gd name="connsiteX130" fmla="*/ 6122213 w 6128435"/>
              <a:gd name="connsiteY130" fmla="*/ 5714762 h 6858000"/>
              <a:gd name="connsiteX131" fmla="*/ 6121353 w 6128435"/>
              <a:gd name="connsiteY131" fmla="*/ 5721725 h 6858000"/>
              <a:gd name="connsiteX132" fmla="*/ 6121607 w 6128435"/>
              <a:gd name="connsiteY132" fmla="*/ 5721959 h 6858000"/>
              <a:gd name="connsiteX133" fmla="*/ 6120262 w 6128435"/>
              <a:gd name="connsiteY133" fmla="*/ 5728358 h 6858000"/>
              <a:gd name="connsiteX134" fmla="*/ 6110194 w 6128435"/>
              <a:gd name="connsiteY134" fmla="*/ 5758853 h 6858000"/>
              <a:gd name="connsiteX135" fmla="*/ 6127519 w 6128435"/>
              <a:gd name="connsiteY135" fmla="*/ 5865775 h 6858000"/>
              <a:gd name="connsiteX136" fmla="*/ 6128435 w 6128435"/>
              <a:gd name="connsiteY136" fmla="*/ 5870164 h 6858000"/>
              <a:gd name="connsiteX137" fmla="*/ 6119217 w 6128435"/>
              <a:gd name="connsiteY137" fmla="*/ 5888542 h 6858000"/>
              <a:gd name="connsiteX138" fmla="*/ 6115966 w 6128435"/>
              <a:gd name="connsiteY138" fmla="*/ 5898387 h 6858000"/>
              <a:gd name="connsiteX139" fmla="*/ 6111924 w 6128435"/>
              <a:gd name="connsiteY139" fmla="*/ 5900444 h 6858000"/>
              <a:gd name="connsiteX140" fmla="*/ 6108716 w 6128435"/>
              <a:gd name="connsiteY140" fmla="*/ 5915345 h 6858000"/>
              <a:gd name="connsiteX141" fmla="*/ 6109524 w 6128435"/>
              <a:gd name="connsiteY141" fmla="*/ 5917328 h 6858000"/>
              <a:gd name="connsiteX142" fmla="*/ 6102493 w 6128435"/>
              <a:gd name="connsiteY142" fmla="*/ 5928602 h 6858000"/>
              <a:gd name="connsiteX143" fmla="*/ 6056863 w 6128435"/>
              <a:gd name="connsiteY143" fmla="*/ 6000643 h 6858000"/>
              <a:gd name="connsiteX144" fmla="*/ 6045436 w 6128435"/>
              <a:gd name="connsiteY144" fmla="*/ 6124480 h 6858000"/>
              <a:gd name="connsiteX145" fmla="*/ 6030489 w 6128435"/>
              <a:gd name="connsiteY145" fmla="*/ 6317666 h 6858000"/>
              <a:gd name="connsiteX146" fmla="*/ 6007492 w 6128435"/>
              <a:gd name="connsiteY146" fmla="*/ 6440818 h 6858000"/>
              <a:gd name="connsiteX147" fmla="*/ 6009467 w 6128435"/>
              <a:gd name="connsiteY147" fmla="*/ 6487076 h 6858000"/>
              <a:gd name="connsiteX148" fmla="*/ 5995064 w 6128435"/>
              <a:gd name="connsiteY148" fmla="*/ 6540791 h 6858000"/>
              <a:gd name="connsiteX149" fmla="*/ 5996309 w 6128435"/>
              <a:gd name="connsiteY149" fmla="*/ 6543961 h 6858000"/>
              <a:gd name="connsiteX150" fmla="*/ 5996048 w 6128435"/>
              <a:gd name="connsiteY150" fmla="*/ 6555444 h 6858000"/>
              <a:gd name="connsiteX151" fmla="*/ 6002524 w 6128435"/>
              <a:gd name="connsiteY151" fmla="*/ 6560188 h 6858000"/>
              <a:gd name="connsiteX152" fmla="*/ 6006823 w 6128435"/>
              <a:gd name="connsiteY152" fmla="*/ 6578546 h 6858000"/>
              <a:gd name="connsiteX153" fmla="*/ 6004510 w 6128435"/>
              <a:gd name="connsiteY153" fmla="*/ 6599256 h 6858000"/>
              <a:gd name="connsiteX154" fmla="*/ 5986207 w 6128435"/>
              <a:gd name="connsiteY154" fmla="*/ 6695855 h 6858000"/>
              <a:gd name="connsiteX155" fmla="*/ 5979428 w 6128435"/>
              <a:gd name="connsiteY155" fmla="*/ 6754678 h 6858000"/>
              <a:gd name="connsiteX156" fmla="*/ 5983398 w 6128435"/>
              <a:gd name="connsiteY156" fmla="*/ 6778641 h 6858000"/>
              <a:gd name="connsiteX157" fmla="*/ 5984543 w 6128435"/>
              <a:gd name="connsiteY157" fmla="*/ 6811016 h 6858000"/>
              <a:gd name="connsiteX158" fmla="*/ 5981802 w 6128435"/>
              <a:gd name="connsiteY158" fmla="*/ 6838578 h 6858000"/>
              <a:gd name="connsiteX159" fmla="*/ 5979671 w 6128435"/>
              <a:gd name="connsiteY159" fmla="*/ 6858000 h 6858000"/>
              <a:gd name="connsiteX160" fmla="*/ 0 w 6128435"/>
              <a:gd name="connsiteY160" fmla="*/ 6858000 h 6858000"/>
              <a:gd name="connsiteX161" fmla="*/ 0 w 6128435"/>
              <a:gd name="connsiteY16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2236 w 6128435"/>
              <a:gd name="connsiteY52" fmla="*/ 3019791 h 6858000"/>
              <a:gd name="connsiteX53" fmla="*/ 5481505 w 6128435"/>
              <a:gd name="connsiteY53" fmla="*/ 3095286 h 6858000"/>
              <a:gd name="connsiteX54" fmla="*/ 5477595 w 6128435"/>
              <a:gd name="connsiteY54" fmla="*/ 3250534 h 6858000"/>
              <a:gd name="connsiteX55" fmla="*/ 5532836 w 6128435"/>
              <a:gd name="connsiteY55" fmla="*/ 3353840 h 6858000"/>
              <a:gd name="connsiteX56" fmla="*/ 5561229 w 6128435"/>
              <a:gd name="connsiteY56" fmla="*/ 3395784 h 6858000"/>
              <a:gd name="connsiteX57" fmla="*/ 5589758 w 6128435"/>
              <a:gd name="connsiteY57" fmla="*/ 3506453 h 6858000"/>
              <a:gd name="connsiteX58" fmla="*/ 5596144 w 6128435"/>
              <a:gd name="connsiteY58" fmla="*/ 3534624 h 6858000"/>
              <a:gd name="connsiteX59" fmla="*/ 5597750 w 6128435"/>
              <a:gd name="connsiteY59" fmla="*/ 3534129 h 6858000"/>
              <a:gd name="connsiteX60" fmla="*/ 5599700 w 6128435"/>
              <a:gd name="connsiteY60" fmla="*/ 3547221 h 6858000"/>
              <a:gd name="connsiteX61" fmla="*/ 5615031 w 6128435"/>
              <a:gd name="connsiteY61" fmla="*/ 3557482 h 6858000"/>
              <a:gd name="connsiteX62" fmla="*/ 5618377 w 6128435"/>
              <a:gd name="connsiteY62" fmla="*/ 3588431 h 6858000"/>
              <a:gd name="connsiteX63" fmla="*/ 5612155 w 6128435"/>
              <a:gd name="connsiteY63" fmla="*/ 3589869 h 6858000"/>
              <a:gd name="connsiteX64" fmla="*/ 5620843 w 6128435"/>
              <a:gd name="connsiteY64" fmla="*/ 3606745 h 6858000"/>
              <a:gd name="connsiteX65" fmla="*/ 5655472 w 6128435"/>
              <a:gd name="connsiteY65" fmla="*/ 3678877 h 6858000"/>
              <a:gd name="connsiteX66" fmla="*/ 5680448 w 6128435"/>
              <a:gd name="connsiteY66" fmla="*/ 3717760 h 6858000"/>
              <a:gd name="connsiteX67" fmla="*/ 5683015 w 6128435"/>
              <a:gd name="connsiteY67" fmla="*/ 3762025 h 6858000"/>
              <a:gd name="connsiteX68" fmla="*/ 5696643 w 6128435"/>
              <a:gd name="connsiteY68" fmla="*/ 3773888 h 6858000"/>
              <a:gd name="connsiteX69" fmla="*/ 5699203 w 6128435"/>
              <a:gd name="connsiteY69" fmla="*/ 3775823 h 6858000"/>
              <a:gd name="connsiteX70" fmla="*/ 5704824 w 6128435"/>
              <a:gd name="connsiteY70" fmla="*/ 3785966 h 6858000"/>
              <a:gd name="connsiteX71" fmla="*/ 5712204 w 6128435"/>
              <a:gd name="connsiteY71" fmla="*/ 3785830 h 6858000"/>
              <a:gd name="connsiteX72" fmla="*/ 5724816 w 6128435"/>
              <a:gd name="connsiteY72" fmla="*/ 3798949 h 6858000"/>
              <a:gd name="connsiteX73" fmla="*/ 5733539 w 6128435"/>
              <a:gd name="connsiteY73" fmla="*/ 3818457 h 6858000"/>
              <a:gd name="connsiteX74" fmla="*/ 5768491 w 6128435"/>
              <a:gd name="connsiteY74" fmla="*/ 3914399 h 6858000"/>
              <a:gd name="connsiteX75" fmla="*/ 5793123 w 6128435"/>
              <a:gd name="connsiteY75" fmla="*/ 3969952 h 6858000"/>
              <a:gd name="connsiteX76" fmla="*/ 5808321 w 6128435"/>
              <a:gd name="connsiteY76" fmla="*/ 3988153 h 6858000"/>
              <a:gd name="connsiteX77" fmla="*/ 5825621 w 6128435"/>
              <a:gd name="connsiteY77" fmla="*/ 4015525 h 6858000"/>
              <a:gd name="connsiteX78" fmla="*/ 5860672 w 6128435"/>
              <a:gd name="connsiteY78" fmla="*/ 4061579 h 6858000"/>
              <a:gd name="connsiteX79" fmla="*/ 5872173 w 6128435"/>
              <a:gd name="connsiteY79" fmla="*/ 4088497 h 6858000"/>
              <a:gd name="connsiteX80" fmla="*/ 5883705 w 6128435"/>
              <a:gd name="connsiteY80" fmla="*/ 4101899 h 6858000"/>
              <a:gd name="connsiteX81" fmla="*/ 5885314 w 6128435"/>
              <a:gd name="connsiteY81" fmla="*/ 4108387 h 6858000"/>
              <a:gd name="connsiteX82" fmla="*/ 5894095 w 6128435"/>
              <a:gd name="connsiteY82" fmla="*/ 4128857 h 6858000"/>
              <a:gd name="connsiteX83" fmla="*/ 5898339 w 6128435"/>
              <a:gd name="connsiteY83" fmla="*/ 4140800 h 6858000"/>
              <a:gd name="connsiteX84" fmla="*/ 5899734 w 6128435"/>
              <a:gd name="connsiteY84" fmla="*/ 4145632 h 6858000"/>
              <a:gd name="connsiteX85" fmla="*/ 5903513 w 6128435"/>
              <a:gd name="connsiteY85" fmla="*/ 4187661 h 6858000"/>
              <a:gd name="connsiteX86" fmla="*/ 5917114 w 6128435"/>
              <a:gd name="connsiteY86" fmla="*/ 4213096 h 6858000"/>
              <a:gd name="connsiteX87" fmla="*/ 5921153 w 6128435"/>
              <a:gd name="connsiteY87" fmla="*/ 4236222 h 6858000"/>
              <a:gd name="connsiteX88" fmla="*/ 5924233 w 6128435"/>
              <a:gd name="connsiteY88" fmla="*/ 4242060 h 6858000"/>
              <a:gd name="connsiteX89" fmla="*/ 5928910 w 6128435"/>
              <a:gd name="connsiteY89" fmla="*/ 4300973 h 6858000"/>
              <a:gd name="connsiteX90" fmla="*/ 5939320 w 6128435"/>
              <a:gd name="connsiteY90" fmla="*/ 4340435 h 6858000"/>
              <a:gd name="connsiteX91" fmla="*/ 5946705 w 6128435"/>
              <a:gd name="connsiteY91" fmla="*/ 4428051 h 6858000"/>
              <a:gd name="connsiteX92" fmla="*/ 5949261 w 6128435"/>
              <a:gd name="connsiteY92" fmla="*/ 4449185 h 6858000"/>
              <a:gd name="connsiteX93" fmla="*/ 5957504 w 6128435"/>
              <a:gd name="connsiteY93" fmla="*/ 4465911 h 6858000"/>
              <a:gd name="connsiteX94" fmla="*/ 5964689 w 6128435"/>
              <a:gd name="connsiteY94" fmla="*/ 4468532 h 6858000"/>
              <a:gd name="connsiteX95" fmla="*/ 5967062 w 6128435"/>
              <a:gd name="connsiteY95" fmla="*/ 4479923 h 6858000"/>
              <a:gd name="connsiteX96" fmla="*/ 5968960 w 6128435"/>
              <a:gd name="connsiteY96" fmla="*/ 4482655 h 6858000"/>
              <a:gd name="connsiteX97" fmla="*/ 5978567 w 6128435"/>
              <a:gd name="connsiteY97" fmla="*/ 4498605 h 6858000"/>
              <a:gd name="connsiteX98" fmla="*/ 5980106 w 6128435"/>
              <a:gd name="connsiteY98" fmla="*/ 4585087 h 6858000"/>
              <a:gd name="connsiteX99" fmla="*/ 5998138 w 6128435"/>
              <a:gd name="connsiteY99" fmla="*/ 4697518 h 6858000"/>
              <a:gd name="connsiteX100" fmla="*/ 6013516 w 6128435"/>
              <a:gd name="connsiteY100" fmla="*/ 4786619 h 6858000"/>
              <a:gd name="connsiteX101" fmla="*/ 6025404 w 6128435"/>
              <a:gd name="connsiteY101" fmla="*/ 4858148 h 6858000"/>
              <a:gd name="connsiteX102" fmla="*/ 6007749 w 6128435"/>
              <a:gd name="connsiteY102" fmla="*/ 4964715 h 6858000"/>
              <a:gd name="connsiteX103" fmla="*/ 6005269 w 6128435"/>
              <a:gd name="connsiteY103" fmla="*/ 5150567 h 6858000"/>
              <a:gd name="connsiteX104" fmla="*/ 6001127 w 6128435"/>
              <a:gd name="connsiteY104" fmla="*/ 5164609 h 6858000"/>
              <a:gd name="connsiteX105" fmla="*/ 5996647 w 6128435"/>
              <a:gd name="connsiteY105" fmla="*/ 5185640 h 6858000"/>
              <a:gd name="connsiteX106" fmla="*/ 5998514 w 6128435"/>
              <a:gd name="connsiteY106" fmla="*/ 5189673 h 6858000"/>
              <a:gd name="connsiteX107" fmla="*/ 5995970 w 6128435"/>
              <a:gd name="connsiteY107" fmla="*/ 5221547 h 6858000"/>
              <a:gd name="connsiteX108" fmla="*/ 5997218 w 6128435"/>
              <a:gd name="connsiteY108" fmla="*/ 5222031 h 6858000"/>
              <a:gd name="connsiteX109" fmla="*/ 6002116 w 6128435"/>
              <a:gd name="connsiteY109" fmla="*/ 5231223 h 6858000"/>
              <a:gd name="connsiteX110" fmla="*/ 6008541 w 6128435"/>
              <a:gd name="connsiteY110" fmla="*/ 5248680 h 6858000"/>
              <a:gd name="connsiteX111" fmla="*/ 6039260 w 6128435"/>
              <a:gd name="connsiteY111" fmla="*/ 5289518 h 6858000"/>
              <a:gd name="connsiteX112" fmla="*/ 6036748 w 6128435"/>
              <a:gd name="connsiteY112" fmla="*/ 5322752 h 6858000"/>
              <a:gd name="connsiteX113" fmla="*/ 6036943 w 6128435"/>
              <a:gd name="connsiteY113" fmla="*/ 5329480 h 6858000"/>
              <a:gd name="connsiteX114" fmla="*/ 6037236 w 6128435"/>
              <a:gd name="connsiteY114" fmla="*/ 5329634 h 6858000"/>
              <a:gd name="connsiteX115" fmla="*/ 6038019 w 6128435"/>
              <a:gd name="connsiteY115" fmla="*/ 5336764 h 6858000"/>
              <a:gd name="connsiteX116" fmla="*/ 6037298 w 6128435"/>
              <a:gd name="connsiteY116" fmla="*/ 5341753 h 6858000"/>
              <a:gd name="connsiteX117" fmla="*/ 6037677 w 6128435"/>
              <a:gd name="connsiteY117" fmla="*/ 5354807 h 6858000"/>
              <a:gd name="connsiteX118" fmla="*/ 6039728 w 6128435"/>
              <a:gd name="connsiteY118" fmla="*/ 5359416 h 6858000"/>
              <a:gd name="connsiteX119" fmla="*/ 6043311 w 6128435"/>
              <a:gd name="connsiteY119" fmla="*/ 5361407 h 6858000"/>
              <a:gd name="connsiteX120" fmla="*/ 6042954 w 6128435"/>
              <a:gd name="connsiteY120" fmla="*/ 5362576 h 6858000"/>
              <a:gd name="connsiteX121" fmla="*/ 6053435 w 6128435"/>
              <a:gd name="connsiteY121" fmla="*/ 5387547 h 6858000"/>
              <a:gd name="connsiteX122" fmla="*/ 6065933 w 6128435"/>
              <a:gd name="connsiteY122" fmla="*/ 5443002 h 6858000"/>
              <a:gd name="connsiteX123" fmla="*/ 6068640 w 6128435"/>
              <a:gd name="connsiteY123" fmla="*/ 5474503 h 6858000"/>
              <a:gd name="connsiteX124" fmla="*/ 6080922 w 6128435"/>
              <a:gd name="connsiteY124" fmla="*/ 5561070 h 6858000"/>
              <a:gd name="connsiteX125" fmla="*/ 6096949 w 6128435"/>
              <a:gd name="connsiteY125" fmla="*/ 5648179 h 6858000"/>
              <a:gd name="connsiteX126" fmla="*/ 6125703 w 6128435"/>
              <a:gd name="connsiteY126" fmla="*/ 5692894 h 6858000"/>
              <a:gd name="connsiteX127" fmla="*/ 6126670 w 6128435"/>
              <a:gd name="connsiteY127" fmla="*/ 5697882 h 6858000"/>
              <a:gd name="connsiteX128" fmla="*/ 6124061 w 6128435"/>
              <a:gd name="connsiteY128" fmla="*/ 5710294 h 6858000"/>
              <a:gd name="connsiteX129" fmla="*/ 6122213 w 6128435"/>
              <a:gd name="connsiteY129" fmla="*/ 5714762 h 6858000"/>
              <a:gd name="connsiteX130" fmla="*/ 6121353 w 6128435"/>
              <a:gd name="connsiteY130" fmla="*/ 5721725 h 6858000"/>
              <a:gd name="connsiteX131" fmla="*/ 6121607 w 6128435"/>
              <a:gd name="connsiteY131" fmla="*/ 5721959 h 6858000"/>
              <a:gd name="connsiteX132" fmla="*/ 6120262 w 6128435"/>
              <a:gd name="connsiteY132" fmla="*/ 5728358 h 6858000"/>
              <a:gd name="connsiteX133" fmla="*/ 6110194 w 6128435"/>
              <a:gd name="connsiteY133" fmla="*/ 5758853 h 6858000"/>
              <a:gd name="connsiteX134" fmla="*/ 6127519 w 6128435"/>
              <a:gd name="connsiteY134" fmla="*/ 5865775 h 6858000"/>
              <a:gd name="connsiteX135" fmla="*/ 6128435 w 6128435"/>
              <a:gd name="connsiteY135" fmla="*/ 5870164 h 6858000"/>
              <a:gd name="connsiteX136" fmla="*/ 6119217 w 6128435"/>
              <a:gd name="connsiteY136" fmla="*/ 5888542 h 6858000"/>
              <a:gd name="connsiteX137" fmla="*/ 6115966 w 6128435"/>
              <a:gd name="connsiteY137" fmla="*/ 5898387 h 6858000"/>
              <a:gd name="connsiteX138" fmla="*/ 6111924 w 6128435"/>
              <a:gd name="connsiteY138" fmla="*/ 5900444 h 6858000"/>
              <a:gd name="connsiteX139" fmla="*/ 6108716 w 6128435"/>
              <a:gd name="connsiteY139" fmla="*/ 5915345 h 6858000"/>
              <a:gd name="connsiteX140" fmla="*/ 6109524 w 6128435"/>
              <a:gd name="connsiteY140" fmla="*/ 5917328 h 6858000"/>
              <a:gd name="connsiteX141" fmla="*/ 6102493 w 6128435"/>
              <a:gd name="connsiteY141" fmla="*/ 5928602 h 6858000"/>
              <a:gd name="connsiteX142" fmla="*/ 6056863 w 6128435"/>
              <a:gd name="connsiteY142" fmla="*/ 6000643 h 6858000"/>
              <a:gd name="connsiteX143" fmla="*/ 6045436 w 6128435"/>
              <a:gd name="connsiteY143" fmla="*/ 6124480 h 6858000"/>
              <a:gd name="connsiteX144" fmla="*/ 6030489 w 6128435"/>
              <a:gd name="connsiteY144" fmla="*/ 6317666 h 6858000"/>
              <a:gd name="connsiteX145" fmla="*/ 6007492 w 6128435"/>
              <a:gd name="connsiteY145" fmla="*/ 6440818 h 6858000"/>
              <a:gd name="connsiteX146" fmla="*/ 6009467 w 6128435"/>
              <a:gd name="connsiteY146" fmla="*/ 6487076 h 6858000"/>
              <a:gd name="connsiteX147" fmla="*/ 5995064 w 6128435"/>
              <a:gd name="connsiteY147" fmla="*/ 6540791 h 6858000"/>
              <a:gd name="connsiteX148" fmla="*/ 5996309 w 6128435"/>
              <a:gd name="connsiteY148" fmla="*/ 6543961 h 6858000"/>
              <a:gd name="connsiteX149" fmla="*/ 5996048 w 6128435"/>
              <a:gd name="connsiteY149" fmla="*/ 6555444 h 6858000"/>
              <a:gd name="connsiteX150" fmla="*/ 6002524 w 6128435"/>
              <a:gd name="connsiteY150" fmla="*/ 6560188 h 6858000"/>
              <a:gd name="connsiteX151" fmla="*/ 6006823 w 6128435"/>
              <a:gd name="connsiteY151" fmla="*/ 6578546 h 6858000"/>
              <a:gd name="connsiteX152" fmla="*/ 6004510 w 6128435"/>
              <a:gd name="connsiteY152" fmla="*/ 6599256 h 6858000"/>
              <a:gd name="connsiteX153" fmla="*/ 5986207 w 6128435"/>
              <a:gd name="connsiteY153" fmla="*/ 6695855 h 6858000"/>
              <a:gd name="connsiteX154" fmla="*/ 5979428 w 6128435"/>
              <a:gd name="connsiteY154" fmla="*/ 6754678 h 6858000"/>
              <a:gd name="connsiteX155" fmla="*/ 5983398 w 6128435"/>
              <a:gd name="connsiteY155" fmla="*/ 6778641 h 6858000"/>
              <a:gd name="connsiteX156" fmla="*/ 5984543 w 6128435"/>
              <a:gd name="connsiteY156" fmla="*/ 6811016 h 6858000"/>
              <a:gd name="connsiteX157" fmla="*/ 5981802 w 6128435"/>
              <a:gd name="connsiteY157" fmla="*/ 6838578 h 6858000"/>
              <a:gd name="connsiteX158" fmla="*/ 5979671 w 6128435"/>
              <a:gd name="connsiteY158" fmla="*/ 6858000 h 6858000"/>
              <a:gd name="connsiteX159" fmla="*/ 0 w 6128435"/>
              <a:gd name="connsiteY159" fmla="*/ 6858000 h 6858000"/>
              <a:gd name="connsiteX160" fmla="*/ 0 w 6128435"/>
              <a:gd name="connsiteY16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1505 w 6128435"/>
              <a:gd name="connsiteY52" fmla="*/ 3095286 h 6858000"/>
              <a:gd name="connsiteX53" fmla="*/ 5477595 w 6128435"/>
              <a:gd name="connsiteY53" fmla="*/ 3250534 h 6858000"/>
              <a:gd name="connsiteX54" fmla="*/ 5532836 w 6128435"/>
              <a:gd name="connsiteY54" fmla="*/ 3353840 h 6858000"/>
              <a:gd name="connsiteX55" fmla="*/ 5561229 w 6128435"/>
              <a:gd name="connsiteY55" fmla="*/ 3395784 h 6858000"/>
              <a:gd name="connsiteX56" fmla="*/ 5589758 w 6128435"/>
              <a:gd name="connsiteY56" fmla="*/ 3506453 h 6858000"/>
              <a:gd name="connsiteX57" fmla="*/ 5596144 w 6128435"/>
              <a:gd name="connsiteY57" fmla="*/ 3534624 h 6858000"/>
              <a:gd name="connsiteX58" fmla="*/ 5597750 w 6128435"/>
              <a:gd name="connsiteY58" fmla="*/ 3534129 h 6858000"/>
              <a:gd name="connsiteX59" fmla="*/ 5599700 w 6128435"/>
              <a:gd name="connsiteY59" fmla="*/ 3547221 h 6858000"/>
              <a:gd name="connsiteX60" fmla="*/ 5615031 w 6128435"/>
              <a:gd name="connsiteY60" fmla="*/ 3557482 h 6858000"/>
              <a:gd name="connsiteX61" fmla="*/ 5618377 w 6128435"/>
              <a:gd name="connsiteY61" fmla="*/ 3588431 h 6858000"/>
              <a:gd name="connsiteX62" fmla="*/ 5612155 w 6128435"/>
              <a:gd name="connsiteY62" fmla="*/ 3589869 h 6858000"/>
              <a:gd name="connsiteX63" fmla="*/ 5620843 w 6128435"/>
              <a:gd name="connsiteY63" fmla="*/ 3606745 h 6858000"/>
              <a:gd name="connsiteX64" fmla="*/ 5655472 w 6128435"/>
              <a:gd name="connsiteY64" fmla="*/ 3678877 h 6858000"/>
              <a:gd name="connsiteX65" fmla="*/ 5680448 w 6128435"/>
              <a:gd name="connsiteY65" fmla="*/ 3717760 h 6858000"/>
              <a:gd name="connsiteX66" fmla="*/ 5683015 w 6128435"/>
              <a:gd name="connsiteY66" fmla="*/ 3762025 h 6858000"/>
              <a:gd name="connsiteX67" fmla="*/ 5696643 w 6128435"/>
              <a:gd name="connsiteY67" fmla="*/ 3773888 h 6858000"/>
              <a:gd name="connsiteX68" fmla="*/ 5699203 w 6128435"/>
              <a:gd name="connsiteY68" fmla="*/ 3775823 h 6858000"/>
              <a:gd name="connsiteX69" fmla="*/ 5704824 w 6128435"/>
              <a:gd name="connsiteY69" fmla="*/ 3785966 h 6858000"/>
              <a:gd name="connsiteX70" fmla="*/ 5712204 w 6128435"/>
              <a:gd name="connsiteY70" fmla="*/ 3785830 h 6858000"/>
              <a:gd name="connsiteX71" fmla="*/ 5724816 w 6128435"/>
              <a:gd name="connsiteY71" fmla="*/ 3798949 h 6858000"/>
              <a:gd name="connsiteX72" fmla="*/ 5733539 w 6128435"/>
              <a:gd name="connsiteY72" fmla="*/ 3818457 h 6858000"/>
              <a:gd name="connsiteX73" fmla="*/ 5768491 w 6128435"/>
              <a:gd name="connsiteY73" fmla="*/ 3914399 h 6858000"/>
              <a:gd name="connsiteX74" fmla="*/ 5793123 w 6128435"/>
              <a:gd name="connsiteY74" fmla="*/ 3969952 h 6858000"/>
              <a:gd name="connsiteX75" fmla="*/ 5808321 w 6128435"/>
              <a:gd name="connsiteY75" fmla="*/ 3988153 h 6858000"/>
              <a:gd name="connsiteX76" fmla="*/ 5825621 w 6128435"/>
              <a:gd name="connsiteY76" fmla="*/ 4015525 h 6858000"/>
              <a:gd name="connsiteX77" fmla="*/ 5860672 w 6128435"/>
              <a:gd name="connsiteY77" fmla="*/ 4061579 h 6858000"/>
              <a:gd name="connsiteX78" fmla="*/ 5872173 w 6128435"/>
              <a:gd name="connsiteY78" fmla="*/ 4088497 h 6858000"/>
              <a:gd name="connsiteX79" fmla="*/ 5883705 w 6128435"/>
              <a:gd name="connsiteY79" fmla="*/ 4101899 h 6858000"/>
              <a:gd name="connsiteX80" fmla="*/ 5885314 w 6128435"/>
              <a:gd name="connsiteY80" fmla="*/ 4108387 h 6858000"/>
              <a:gd name="connsiteX81" fmla="*/ 5894095 w 6128435"/>
              <a:gd name="connsiteY81" fmla="*/ 4128857 h 6858000"/>
              <a:gd name="connsiteX82" fmla="*/ 5898339 w 6128435"/>
              <a:gd name="connsiteY82" fmla="*/ 4140800 h 6858000"/>
              <a:gd name="connsiteX83" fmla="*/ 5899734 w 6128435"/>
              <a:gd name="connsiteY83" fmla="*/ 4145632 h 6858000"/>
              <a:gd name="connsiteX84" fmla="*/ 5903513 w 6128435"/>
              <a:gd name="connsiteY84" fmla="*/ 4187661 h 6858000"/>
              <a:gd name="connsiteX85" fmla="*/ 5917114 w 6128435"/>
              <a:gd name="connsiteY85" fmla="*/ 4213096 h 6858000"/>
              <a:gd name="connsiteX86" fmla="*/ 5921153 w 6128435"/>
              <a:gd name="connsiteY86" fmla="*/ 4236222 h 6858000"/>
              <a:gd name="connsiteX87" fmla="*/ 5924233 w 6128435"/>
              <a:gd name="connsiteY87" fmla="*/ 4242060 h 6858000"/>
              <a:gd name="connsiteX88" fmla="*/ 5928910 w 6128435"/>
              <a:gd name="connsiteY88" fmla="*/ 4300973 h 6858000"/>
              <a:gd name="connsiteX89" fmla="*/ 5939320 w 6128435"/>
              <a:gd name="connsiteY89" fmla="*/ 4340435 h 6858000"/>
              <a:gd name="connsiteX90" fmla="*/ 5946705 w 6128435"/>
              <a:gd name="connsiteY90" fmla="*/ 4428051 h 6858000"/>
              <a:gd name="connsiteX91" fmla="*/ 5949261 w 6128435"/>
              <a:gd name="connsiteY91" fmla="*/ 4449185 h 6858000"/>
              <a:gd name="connsiteX92" fmla="*/ 5957504 w 6128435"/>
              <a:gd name="connsiteY92" fmla="*/ 4465911 h 6858000"/>
              <a:gd name="connsiteX93" fmla="*/ 5964689 w 6128435"/>
              <a:gd name="connsiteY93" fmla="*/ 4468532 h 6858000"/>
              <a:gd name="connsiteX94" fmla="*/ 5967062 w 6128435"/>
              <a:gd name="connsiteY94" fmla="*/ 4479923 h 6858000"/>
              <a:gd name="connsiteX95" fmla="*/ 5968960 w 6128435"/>
              <a:gd name="connsiteY95" fmla="*/ 4482655 h 6858000"/>
              <a:gd name="connsiteX96" fmla="*/ 5978567 w 6128435"/>
              <a:gd name="connsiteY96" fmla="*/ 4498605 h 6858000"/>
              <a:gd name="connsiteX97" fmla="*/ 5980106 w 6128435"/>
              <a:gd name="connsiteY97" fmla="*/ 4585087 h 6858000"/>
              <a:gd name="connsiteX98" fmla="*/ 5998138 w 6128435"/>
              <a:gd name="connsiteY98" fmla="*/ 4697518 h 6858000"/>
              <a:gd name="connsiteX99" fmla="*/ 6013516 w 6128435"/>
              <a:gd name="connsiteY99" fmla="*/ 4786619 h 6858000"/>
              <a:gd name="connsiteX100" fmla="*/ 6025404 w 6128435"/>
              <a:gd name="connsiteY100" fmla="*/ 4858148 h 6858000"/>
              <a:gd name="connsiteX101" fmla="*/ 6007749 w 6128435"/>
              <a:gd name="connsiteY101" fmla="*/ 4964715 h 6858000"/>
              <a:gd name="connsiteX102" fmla="*/ 6005269 w 6128435"/>
              <a:gd name="connsiteY102" fmla="*/ 5150567 h 6858000"/>
              <a:gd name="connsiteX103" fmla="*/ 6001127 w 6128435"/>
              <a:gd name="connsiteY103" fmla="*/ 5164609 h 6858000"/>
              <a:gd name="connsiteX104" fmla="*/ 5996647 w 6128435"/>
              <a:gd name="connsiteY104" fmla="*/ 5185640 h 6858000"/>
              <a:gd name="connsiteX105" fmla="*/ 5998514 w 6128435"/>
              <a:gd name="connsiteY105" fmla="*/ 5189673 h 6858000"/>
              <a:gd name="connsiteX106" fmla="*/ 5995970 w 6128435"/>
              <a:gd name="connsiteY106" fmla="*/ 5221547 h 6858000"/>
              <a:gd name="connsiteX107" fmla="*/ 5997218 w 6128435"/>
              <a:gd name="connsiteY107" fmla="*/ 5222031 h 6858000"/>
              <a:gd name="connsiteX108" fmla="*/ 6002116 w 6128435"/>
              <a:gd name="connsiteY108" fmla="*/ 5231223 h 6858000"/>
              <a:gd name="connsiteX109" fmla="*/ 6008541 w 6128435"/>
              <a:gd name="connsiteY109" fmla="*/ 5248680 h 6858000"/>
              <a:gd name="connsiteX110" fmla="*/ 6039260 w 6128435"/>
              <a:gd name="connsiteY110" fmla="*/ 5289518 h 6858000"/>
              <a:gd name="connsiteX111" fmla="*/ 6036748 w 6128435"/>
              <a:gd name="connsiteY111" fmla="*/ 5322752 h 6858000"/>
              <a:gd name="connsiteX112" fmla="*/ 6036943 w 6128435"/>
              <a:gd name="connsiteY112" fmla="*/ 5329480 h 6858000"/>
              <a:gd name="connsiteX113" fmla="*/ 6037236 w 6128435"/>
              <a:gd name="connsiteY113" fmla="*/ 5329634 h 6858000"/>
              <a:gd name="connsiteX114" fmla="*/ 6038019 w 6128435"/>
              <a:gd name="connsiteY114" fmla="*/ 5336764 h 6858000"/>
              <a:gd name="connsiteX115" fmla="*/ 6037298 w 6128435"/>
              <a:gd name="connsiteY115" fmla="*/ 5341753 h 6858000"/>
              <a:gd name="connsiteX116" fmla="*/ 6037677 w 6128435"/>
              <a:gd name="connsiteY116" fmla="*/ 5354807 h 6858000"/>
              <a:gd name="connsiteX117" fmla="*/ 6039728 w 6128435"/>
              <a:gd name="connsiteY117" fmla="*/ 5359416 h 6858000"/>
              <a:gd name="connsiteX118" fmla="*/ 6043311 w 6128435"/>
              <a:gd name="connsiteY118" fmla="*/ 5361407 h 6858000"/>
              <a:gd name="connsiteX119" fmla="*/ 6042954 w 6128435"/>
              <a:gd name="connsiteY119" fmla="*/ 5362576 h 6858000"/>
              <a:gd name="connsiteX120" fmla="*/ 6053435 w 6128435"/>
              <a:gd name="connsiteY120" fmla="*/ 5387547 h 6858000"/>
              <a:gd name="connsiteX121" fmla="*/ 6065933 w 6128435"/>
              <a:gd name="connsiteY121" fmla="*/ 5443002 h 6858000"/>
              <a:gd name="connsiteX122" fmla="*/ 6068640 w 6128435"/>
              <a:gd name="connsiteY122" fmla="*/ 5474503 h 6858000"/>
              <a:gd name="connsiteX123" fmla="*/ 6080922 w 6128435"/>
              <a:gd name="connsiteY123" fmla="*/ 5561070 h 6858000"/>
              <a:gd name="connsiteX124" fmla="*/ 6096949 w 6128435"/>
              <a:gd name="connsiteY124" fmla="*/ 5648179 h 6858000"/>
              <a:gd name="connsiteX125" fmla="*/ 6125703 w 6128435"/>
              <a:gd name="connsiteY125" fmla="*/ 5692894 h 6858000"/>
              <a:gd name="connsiteX126" fmla="*/ 6126670 w 6128435"/>
              <a:gd name="connsiteY126" fmla="*/ 5697882 h 6858000"/>
              <a:gd name="connsiteX127" fmla="*/ 6124061 w 6128435"/>
              <a:gd name="connsiteY127" fmla="*/ 5710294 h 6858000"/>
              <a:gd name="connsiteX128" fmla="*/ 6122213 w 6128435"/>
              <a:gd name="connsiteY128" fmla="*/ 5714762 h 6858000"/>
              <a:gd name="connsiteX129" fmla="*/ 6121353 w 6128435"/>
              <a:gd name="connsiteY129" fmla="*/ 5721725 h 6858000"/>
              <a:gd name="connsiteX130" fmla="*/ 6121607 w 6128435"/>
              <a:gd name="connsiteY130" fmla="*/ 5721959 h 6858000"/>
              <a:gd name="connsiteX131" fmla="*/ 6120262 w 6128435"/>
              <a:gd name="connsiteY131" fmla="*/ 5728358 h 6858000"/>
              <a:gd name="connsiteX132" fmla="*/ 6110194 w 6128435"/>
              <a:gd name="connsiteY132" fmla="*/ 5758853 h 6858000"/>
              <a:gd name="connsiteX133" fmla="*/ 6127519 w 6128435"/>
              <a:gd name="connsiteY133" fmla="*/ 5865775 h 6858000"/>
              <a:gd name="connsiteX134" fmla="*/ 6128435 w 6128435"/>
              <a:gd name="connsiteY134" fmla="*/ 5870164 h 6858000"/>
              <a:gd name="connsiteX135" fmla="*/ 6119217 w 6128435"/>
              <a:gd name="connsiteY135" fmla="*/ 5888542 h 6858000"/>
              <a:gd name="connsiteX136" fmla="*/ 6115966 w 6128435"/>
              <a:gd name="connsiteY136" fmla="*/ 5898387 h 6858000"/>
              <a:gd name="connsiteX137" fmla="*/ 6111924 w 6128435"/>
              <a:gd name="connsiteY137" fmla="*/ 5900444 h 6858000"/>
              <a:gd name="connsiteX138" fmla="*/ 6108716 w 6128435"/>
              <a:gd name="connsiteY138" fmla="*/ 5915345 h 6858000"/>
              <a:gd name="connsiteX139" fmla="*/ 6109524 w 6128435"/>
              <a:gd name="connsiteY139" fmla="*/ 5917328 h 6858000"/>
              <a:gd name="connsiteX140" fmla="*/ 6102493 w 6128435"/>
              <a:gd name="connsiteY140" fmla="*/ 5928602 h 6858000"/>
              <a:gd name="connsiteX141" fmla="*/ 6056863 w 6128435"/>
              <a:gd name="connsiteY141" fmla="*/ 6000643 h 6858000"/>
              <a:gd name="connsiteX142" fmla="*/ 6045436 w 6128435"/>
              <a:gd name="connsiteY142" fmla="*/ 6124480 h 6858000"/>
              <a:gd name="connsiteX143" fmla="*/ 6030489 w 6128435"/>
              <a:gd name="connsiteY143" fmla="*/ 6317666 h 6858000"/>
              <a:gd name="connsiteX144" fmla="*/ 6007492 w 6128435"/>
              <a:gd name="connsiteY144" fmla="*/ 6440818 h 6858000"/>
              <a:gd name="connsiteX145" fmla="*/ 6009467 w 6128435"/>
              <a:gd name="connsiteY145" fmla="*/ 6487076 h 6858000"/>
              <a:gd name="connsiteX146" fmla="*/ 5995064 w 6128435"/>
              <a:gd name="connsiteY146" fmla="*/ 6540791 h 6858000"/>
              <a:gd name="connsiteX147" fmla="*/ 5996309 w 6128435"/>
              <a:gd name="connsiteY147" fmla="*/ 6543961 h 6858000"/>
              <a:gd name="connsiteX148" fmla="*/ 5996048 w 6128435"/>
              <a:gd name="connsiteY148" fmla="*/ 6555444 h 6858000"/>
              <a:gd name="connsiteX149" fmla="*/ 6002524 w 6128435"/>
              <a:gd name="connsiteY149" fmla="*/ 6560188 h 6858000"/>
              <a:gd name="connsiteX150" fmla="*/ 6006823 w 6128435"/>
              <a:gd name="connsiteY150" fmla="*/ 6578546 h 6858000"/>
              <a:gd name="connsiteX151" fmla="*/ 6004510 w 6128435"/>
              <a:gd name="connsiteY151" fmla="*/ 6599256 h 6858000"/>
              <a:gd name="connsiteX152" fmla="*/ 5986207 w 6128435"/>
              <a:gd name="connsiteY152" fmla="*/ 6695855 h 6858000"/>
              <a:gd name="connsiteX153" fmla="*/ 5979428 w 6128435"/>
              <a:gd name="connsiteY153" fmla="*/ 6754678 h 6858000"/>
              <a:gd name="connsiteX154" fmla="*/ 5983398 w 6128435"/>
              <a:gd name="connsiteY154" fmla="*/ 6778641 h 6858000"/>
              <a:gd name="connsiteX155" fmla="*/ 5984543 w 6128435"/>
              <a:gd name="connsiteY155" fmla="*/ 6811016 h 6858000"/>
              <a:gd name="connsiteX156" fmla="*/ 5981802 w 6128435"/>
              <a:gd name="connsiteY156" fmla="*/ 6838578 h 6858000"/>
              <a:gd name="connsiteX157" fmla="*/ 5979671 w 6128435"/>
              <a:gd name="connsiteY157" fmla="*/ 6858000 h 6858000"/>
              <a:gd name="connsiteX158" fmla="*/ 0 w 6128435"/>
              <a:gd name="connsiteY158" fmla="*/ 6858000 h 6858000"/>
              <a:gd name="connsiteX159" fmla="*/ 0 w 6128435"/>
              <a:gd name="connsiteY15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477595 w 6128435"/>
              <a:gd name="connsiteY52" fmla="*/ 3250534 h 6858000"/>
              <a:gd name="connsiteX53" fmla="*/ 5532836 w 6128435"/>
              <a:gd name="connsiteY53" fmla="*/ 3353840 h 6858000"/>
              <a:gd name="connsiteX54" fmla="*/ 5561229 w 6128435"/>
              <a:gd name="connsiteY54" fmla="*/ 3395784 h 6858000"/>
              <a:gd name="connsiteX55" fmla="*/ 5589758 w 6128435"/>
              <a:gd name="connsiteY55" fmla="*/ 3506453 h 6858000"/>
              <a:gd name="connsiteX56" fmla="*/ 5596144 w 6128435"/>
              <a:gd name="connsiteY56" fmla="*/ 3534624 h 6858000"/>
              <a:gd name="connsiteX57" fmla="*/ 5597750 w 6128435"/>
              <a:gd name="connsiteY57" fmla="*/ 3534129 h 6858000"/>
              <a:gd name="connsiteX58" fmla="*/ 5599700 w 6128435"/>
              <a:gd name="connsiteY58" fmla="*/ 3547221 h 6858000"/>
              <a:gd name="connsiteX59" fmla="*/ 5615031 w 6128435"/>
              <a:gd name="connsiteY59" fmla="*/ 3557482 h 6858000"/>
              <a:gd name="connsiteX60" fmla="*/ 5618377 w 6128435"/>
              <a:gd name="connsiteY60" fmla="*/ 3588431 h 6858000"/>
              <a:gd name="connsiteX61" fmla="*/ 5612155 w 6128435"/>
              <a:gd name="connsiteY61" fmla="*/ 3589869 h 6858000"/>
              <a:gd name="connsiteX62" fmla="*/ 5620843 w 6128435"/>
              <a:gd name="connsiteY62" fmla="*/ 3606745 h 6858000"/>
              <a:gd name="connsiteX63" fmla="*/ 5655472 w 6128435"/>
              <a:gd name="connsiteY63" fmla="*/ 3678877 h 6858000"/>
              <a:gd name="connsiteX64" fmla="*/ 5680448 w 6128435"/>
              <a:gd name="connsiteY64" fmla="*/ 3717760 h 6858000"/>
              <a:gd name="connsiteX65" fmla="*/ 5683015 w 6128435"/>
              <a:gd name="connsiteY65" fmla="*/ 3762025 h 6858000"/>
              <a:gd name="connsiteX66" fmla="*/ 5696643 w 6128435"/>
              <a:gd name="connsiteY66" fmla="*/ 3773888 h 6858000"/>
              <a:gd name="connsiteX67" fmla="*/ 5699203 w 6128435"/>
              <a:gd name="connsiteY67" fmla="*/ 3775823 h 6858000"/>
              <a:gd name="connsiteX68" fmla="*/ 5704824 w 6128435"/>
              <a:gd name="connsiteY68" fmla="*/ 3785966 h 6858000"/>
              <a:gd name="connsiteX69" fmla="*/ 5712204 w 6128435"/>
              <a:gd name="connsiteY69" fmla="*/ 3785830 h 6858000"/>
              <a:gd name="connsiteX70" fmla="*/ 5724816 w 6128435"/>
              <a:gd name="connsiteY70" fmla="*/ 3798949 h 6858000"/>
              <a:gd name="connsiteX71" fmla="*/ 5733539 w 6128435"/>
              <a:gd name="connsiteY71" fmla="*/ 3818457 h 6858000"/>
              <a:gd name="connsiteX72" fmla="*/ 5768491 w 6128435"/>
              <a:gd name="connsiteY72" fmla="*/ 3914399 h 6858000"/>
              <a:gd name="connsiteX73" fmla="*/ 5793123 w 6128435"/>
              <a:gd name="connsiteY73" fmla="*/ 3969952 h 6858000"/>
              <a:gd name="connsiteX74" fmla="*/ 5808321 w 6128435"/>
              <a:gd name="connsiteY74" fmla="*/ 3988153 h 6858000"/>
              <a:gd name="connsiteX75" fmla="*/ 5825621 w 6128435"/>
              <a:gd name="connsiteY75" fmla="*/ 4015525 h 6858000"/>
              <a:gd name="connsiteX76" fmla="*/ 5860672 w 6128435"/>
              <a:gd name="connsiteY76" fmla="*/ 4061579 h 6858000"/>
              <a:gd name="connsiteX77" fmla="*/ 5872173 w 6128435"/>
              <a:gd name="connsiteY77" fmla="*/ 4088497 h 6858000"/>
              <a:gd name="connsiteX78" fmla="*/ 5883705 w 6128435"/>
              <a:gd name="connsiteY78" fmla="*/ 4101899 h 6858000"/>
              <a:gd name="connsiteX79" fmla="*/ 5885314 w 6128435"/>
              <a:gd name="connsiteY79" fmla="*/ 4108387 h 6858000"/>
              <a:gd name="connsiteX80" fmla="*/ 5894095 w 6128435"/>
              <a:gd name="connsiteY80" fmla="*/ 4128857 h 6858000"/>
              <a:gd name="connsiteX81" fmla="*/ 5898339 w 6128435"/>
              <a:gd name="connsiteY81" fmla="*/ 4140800 h 6858000"/>
              <a:gd name="connsiteX82" fmla="*/ 5899734 w 6128435"/>
              <a:gd name="connsiteY82" fmla="*/ 4145632 h 6858000"/>
              <a:gd name="connsiteX83" fmla="*/ 5903513 w 6128435"/>
              <a:gd name="connsiteY83" fmla="*/ 4187661 h 6858000"/>
              <a:gd name="connsiteX84" fmla="*/ 5917114 w 6128435"/>
              <a:gd name="connsiteY84" fmla="*/ 4213096 h 6858000"/>
              <a:gd name="connsiteX85" fmla="*/ 5921153 w 6128435"/>
              <a:gd name="connsiteY85" fmla="*/ 4236222 h 6858000"/>
              <a:gd name="connsiteX86" fmla="*/ 5924233 w 6128435"/>
              <a:gd name="connsiteY86" fmla="*/ 4242060 h 6858000"/>
              <a:gd name="connsiteX87" fmla="*/ 5928910 w 6128435"/>
              <a:gd name="connsiteY87" fmla="*/ 4300973 h 6858000"/>
              <a:gd name="connsiteX88" fmla="*/ 5939320 w 6128435"/>
              <a:gd name="connsiteY88" fmla="*/ 4340435 h 6858000"/>
              <a:gd name="connsiteX89" fmla="*/ 5946705 w 6128435"/>
              <a:gd name="connsiteY89" fmla="*/ 4428051 h 6858000"/>
              <a:gd name="connsiteX90" fmla="*/ 5949261 w 6128435"/>
              <a:gd name="connsiteY90" fmla="*/ 4449185 h 6858000"/>
              <a:gd name="connsiteX91" fmla="*/ 5957504 w 6128435"/>
              <a:gd name="connsiteY91" fmla="*/ 4465911 h 6858000"/>
              <a:gd name="connsiteX92" fmla="*/ 5964689 w 6128435"/>
              <a:gd name="connsiteY92" fmla="*/ 4468532 h 6858000"/>
              <a:gd name="connsiteX93" fmla="*/ 5967062 w 6128435"/>
              <a:gd name="connsiteY93" fmla="*/ 4479923 h 6858000"/>
              <a:gd name="connsiteX94" fmla="*/ 5968960 w 6128435"/>
              <a:gd name="connsiteY94" fmla="*/ 4482655 h 6858000"/>
              <a:gd name="connsiteX95" fmla="*/ 5978567 w 6128435"/>
              <a:gd name="connsiteY95" fmla="*/ 4498605 h 6858000"/>
              <a:gd name="connsiteX96" fmla="*/ 5980106 w 6128435"/>
              <a:gd name="connsiteY96" fmla="*/ 4585087 h 6858000"/>
              <a:gd name="connsiteX97" fmla="*/ 5998138 w 6128435"/>
              <a:gd name="connsiteY97" fmla="*/ 4697518 h 6858000"/>
              <a:gd name="connsiteX98" fmla="*/ 6013516 w 6128435"/>
              <a:gd name="connsiteY98" fmla="*/ 4786619 h 6858000"/>
              <a:gd name="connsiteX99" fmla="*/ 6025404 w 6128435"/>
              <a:gd name="connsiteY99" fmla="*/ 4858148 h 6858000"/>
              <a:gd name="connsiteX100" fmla="*/ 6007749 w 6128435"/>
              <a:gd name="connsiteY100" fmla="*/ 4964715 h 6858000"/>
              <a:gd name="connsiteX101" fmla="*/ 6005269 w 6128435"/>
              <a:gd name="connsiteY101" fmla="*/ 5150567 h 6858000"/>
              <a:gd name="connsiteX102" fmla="*/ 6001127 w 6128435"/>
              <a:gd name="connsiteY102" fmla="*/ 5164609 h 6858000"/>
              <a:gd name="connsiteX103" fmla="*/ 5996647 w 6128435"/>
              <a:gd name="connsiteY103" fmla="*/ 5185640 h 6858000"/>
              <a:gd name="connsiteX104" fmla="*/ 5998514 w 6128435"/>
              <a:gd name="connsiteY104" fmla="*/ 5189673 h 6858000"/>
              <a:gd name="connsiteX105" fmla="*/ 5995970 w 6128435"/>
              <a:gd name="connsiteY105" fmla="*/ 5221547 h 6858000"/>
              <a:gd name="connsiteX106" fmla="*/ 5997218 w 6128435"/>
              <a:gd name="connsiteY106" fmla="*/ 5222031 h 6858000"/>
              <a:gd name="connsiteX107" fmla="*/ 6002116 w 6128435"/>
              <a:gd name="connsiteY107" fmla="*/ 5231223 h 6858000"/>
              <a:gd name="connsiteX108" fmla="*/ 6008541 w 6128435"/>
              <a:gd name="connsiteY108" fmla="*/ 5248680 h 6858000"/>
              <a:gd name="connsiteX109" fmla="*/ 6039260 w 6128435"/>
              <a:gd name="connsiteY109" fmla="*/ 5289518 h 6858000"/>
              <a:gd name="connsiteX110" fmla="*/ 6036748 w 6128435"/>
              <a:gd name="connsiteY110" fmla="*/ 5322752 h 6858000"/>
              <a:gd name="connsiteX111" fmla="*/ 6036943 w 6128435"/>
              <a:gd name="connsiteY111" fmla="*/ 5329480 h 6858000"/>
              <a:gd name="connsiteX112" fmla="*/ 6037236 w 6128435"/>
              <a:gd name="connsiteY112" fmla="*/ 5329634 h 6858000"/>
              <a:gd name="connsiteX113" fmla="*/ 6038019 w 6128435"/>
              <a:gd name="connsiteY113" fmla="*/ 5336764 h 6858000"/>
              <a:gd name="connsiteX114" fmla="*/ 6037298 w 6128435"/>
              <a:gd name="connsiteY114" fmla="*/ 5341753 h 6858000"/>
              <a:gd name="connsiteX115" fmla="*/ 6037677 w 6128435"/>
              <a:gd name="connsiteY115" fmla="*/ 5354807 h 6858000"/>
              <a:gd name="connsiteX116" fmla="*/ 6039728 w 6128435"/>
              <a:gd name="connsiteY116" fmla="*/ 5359416 h 6858000"/>
              <a:gd name="connsiteX117" fmla="*/ 6043311 w 6128435"/>
              <a:gd name="connsiteY117" fmla="*/ 5361407 h 6858000"/>
              <a:gd name="connsiteX118" fmla="*/ 6042954 w 6128435"/>
              <a:gd name="connsiteY118" fmla="*/ 5362576 h 6858000"/>
              <a:gd name="connsiteX119" fmla="*/ 6053435 w 6128435"/>
              <a:gd name="connsiteY119" fmla="*/ 5387547 h 6858000"/>
              <a:gd name="connsiteX120" fmla="*/ 6065933 w 6128435"/>
              <a:gd name="connsiteY120" fmla="*/ 5443002 h 6858000"/>
              <a:gd name="connsiteX121" fmla="*/ 6068640 w 6128435"/>
              <a:gd name="connsiteY121" fmla="*/ 5474503 h 6858000"/>
              <a:gd name="connsiteX122" fmla="*/ 6080922 w 6128435"/>
              <a:gd name="connsiteY122" fmla="*/ 5561070 h 6858000"/>
              <a:gd name="connsiteX123" fmla="*/ 6096949 w 6128435"/>
              <a:gd name="connsiteY123" fmla="*/ 5648179 h 6858000"/>
              <a:gd name="connsiteX124" fmla="*/ 6125703 w 6128435"/>
              <a:gd name="connsiteY124" fmla="*/ 5692894 h 6858000"/>
              <a:gd name="connsiteX125" fmla="*/ 6126670 w 6128435"/>
              <a:gd name="connsiteY125" fmla="*/ 5697882 h 6858000"/>
              <a:gd name="connsiteX126" fmla="*/ 6124061 w 6128435"/>
              <a:gd name="connsiteY126" fmla="*/ 5710294 h 6858000"/>
              <a:gd name="connsiteX127" fmla="*/ 6122213 w 6128435"/>
              <a:gd name="connsiteY127" fmla="*/ 5714762 h 6858000"/>
              <a:gd name="connsiteX128" fmla="*/ 6121353 w 6128435"/>
              <a:gd name="connsiteY128" fmla="*/ 5721725 h 6858000"/>
              <a:gd name="connsiteX129" fmla="*/ 6121607 w 6128435"/>
              <a:gd name="connsiteY129" fmla="*/ 5721959 h 6858000"/>
              <a:gd name="connsiteX130" fmla="*/ 6120262 w 6128435"/>
              <a:gd name="connsiteY130" fmla="*/ 5728358 h 6858000"/>
              <a:gd name="connsiteX131" fmla="*/ 6110194 w 6128435"/>
              <a:gd name="connsiteY131" fmla="*/ 5758853 h 6858000"/>
              <a:gd name="connsiteX132" fmla="*/ 6127519 w 6128435"/>
              <a:gd name="connsiteY132" fmla="*/ 5865775 h 6858000"/>
              <a:gd name="connsiteX133" fmla="*/ 6128435 w 6128435"/>
              <a:gd name="connsiteY133" fmla="*/ 5870164 h 6858000"/>
              <a:gd name="connsiteX134" fmla="*/ 6119217 w 6128435"/>
              <a:gd name="connsiteY134" fmla="*/ 5888542 h 6858000"/>
              <a:gd name="connsiteX135" fmla="*/ 6115966 w 6128435"/>
              <a:gd name="connsiteY135" fmla="*/ 5898387 h 6858000"/>
              <a:gd name="connsiteX136" fmla="*/ 6111924 w 6128435"/>
              <a:gd name="connsiteY136" fmla="*/ 5900444 h 6858000"/>
              <a:gd name="connsiteX137" fmla="*/ 6108716 w 6128435"/>
              <a:gd name="connsiteY137" fmla="*/ 5915345 h 6858000"/>
              <a:gd name="connsiteX138" fmla="*/ 6109524 w 6128435"/>
              <a:gd name="connsiteY138" fmla="*/ 5917328 h 6858000"/>
              <a:gd name="connsiteX139" fmla="*/ 6102493 w 6128435"/>
              <a:gd name="connsiteY139" fmla="*/ 5928602 h 6858000"/>
              <a:gd name="connsiteX140" fmla="*/ 6056863 w 6128435"/>
              <a:gd name="connsiteY140" fmla="*/ 6000643 h 6858000"/>
              <a:gd name="connsiteX141" fmla="*/ 6045436 w 6128435"/>
              <a:gd name="connsiteY141" fmla="*/ 6124480 h 6858000"/>
              <a:gd name="connsiteX142" fmla="*/ 6030489 w 6128435"/>
              <a:gd name="connsiteY142" fmla="*/ 6317666 h 6858000"/>
              <a:gd name="connsiteX143" fmla="*/ 6007492 w 6128435"/>
              <a:gd name="connsiteY143" fmla="*/ 6440818 h 6858000"/>
              <a:gd name="connsiteX144" fmla="*/ 6009467 w 6128435"/>
              <a:gd name="connsiteY144" fmla="*/ 6487076 h 6858000"/>
              <a:gd name="connsiteX145" fmla="*/ 5995064 w 6128435"/>
              <a:gd name="connsiteY145" fmla="*/ 6540791 h 6858000"/>
              <a:gd name="connsiteX146" fmla="*/ 5996309 w 6128435"/>
              <a:gd name="connsiteY146" fmla="*/ 6543961 h 6858000"/>
              <a:gd name="connsiteX147" fmla="*/ 5996048 w 6128435"/>
              <a:gd name="connsiteY147" fmla="*/ 6555444 h 6858000"/>
              <a:gd name="connsiteX148" fmla="*/ 6002524 w 6128435"/>
              <a:gd name="connsiteY148" fmla="*/ 6560188 h 6858000"/>
              <a:gd name="connsiteX149" fmla="*/ 6006823 w 6128435"/>
              <a:gd name="connsiteY149" fmla="*/ 6578546 h 6858000"/>
              <a:gd name="connsiteX150" fmla="*/ 6004510 w 6128435"/>
              <a:gd name="connsiteY150" fmla="*/ 6599256 h 6858000"/>
              <a:gd name="connsiteX151" fmla="*/ 5986207 w 6128435"/>
              <a:gd name="connsiteY151" fmla="*/ 6695855 h 6858000"/>
              <a:gd name="connsiteX152" fmla="*/ 5979428 w 6128435"/>
              <a:gd name="connsiteY152" fmla="*/ 6754678 h 6858000"/>
              <a:gd name="connsiteX153" fmla="*/ 5983398 w 6128435"/>
              <a:gd name="connsiteY153" fmla="*/ 6778641 h 6858000"/>
              <a:gd name="connsiteX154" fmla="*/ 5984543 w 6128435"/>
              <a:gd name="connsiteY154" fmla="*/ 6811016 h 6858000"/>
              <a:gd name="connsiteX155" fmla="*/ 5981802 w 6128435"/>
              <a:gd name="connsiteY155" fmla="*/ 6838578 h 6858000"/>
              <a:gd name="connsiteX156" fmla="*/ 5979671 w 6128435"/>
              <a:gd name="connsiteY156" fmla="*/ 6858000 h 6858000"/>
              <a:gd name="connsiteX157" fmla="*/ 0 w 6128435"/>
              <a:gd name="connsiteY157" fmla="*/ 6858000 h 6858000"/>
              <a:gd name="connsiteX158" fmla="*/ 0 w 6128435"/>
              <a:gd name="connsiteY15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32836 w 6128435"/>
              <a:gd name="connsiteY52" fmla="*/ 3353840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9524 w 6128435"/>
              <a:gd name="connsiteY136" fmla="*/ 5917328 h 6858000"/>
              <a:gd name="connsiteX137" fmla="*/ 6102493 w 6128435"/>
              <a:gd name="connsiteY137" fmla="*/ 5928602 h 6858000"/>
              <a:gd name="connsiteX138" fmla="*/ 6056863 w 6128435"/>
              <a:gd name="connsiteY138" fmla="*/ 6000643 h 6858000"/>
              <a:gd name="connsiteX139" fmla="*/ 6045436 w 6128435"/>
              <a:gd name="connsiteY139" fmla="*/ 6124480 h 6858000"/>
              <a:gd name="connsiteX140" fmla="*/ 6030489 w 6128435"/>
              <a:gd name="connsiteY140" fmla="*/ 6317666 h 6858000"/>
              <a:gd name="connsiteX141" fmla="*/ 6007492 w 6128435"/>
              <a:gd name="connsiteY141" fmla="*/ 6440818 h 6858000"/>
              <a:gd name="connsiteX142" fmla="*/ 6009467 w 6128435"/>
              <a:gd name="connsiteY142" fmla="*/ 6487076 h 6858000"/>
              <a:gd name="connsiteX143" fmla="*/ 5995064 w 6128435"/>
              <a:gd name="connsiteY143" fmla="*/ 6540791 h 6858000"/>
              <a:gd name="connsiteX144" fmla="*/ 5996309 w 6128435"/>
              <a:gd name="connsiteY144" fmla="*/ 6543961 h 6858000"/>
              <a:gd name="connsiteX145" fmla="*/ 5996048 w 6128435"/>
              <a:gd name="connsiteY145" fmla="*/ 6555444 h 6858000"/>
              <a:gd name="connsiteX146" fmla="*/ 6002524 w 6128435"/>
              <a:gd name="connsiteY146" fmla="*/ 6560188 h 6858000"/>
              <a:gd name="connsiteX147" fmla="*/ 6006823 w 6128435"/>
              <a:gd name="connsiteY147" fmla="*/ 6578546 h 6858000"/>
              <a:gd name="connsiteX148" fmla="*/ 6004510 w 6128435"/>
              <a:gd name="connsiteY148" fmla="*/ 6599256 h 6858000"/>
              <a:gd name="connsiteX149" fmla="*/ 5986207 w 6128435"/>
              <a:gd name="connsiteY149" fmla="*/ 6695855 h 6858000"/>
              <a:gd name="connsiteX150" fmla="*/ 5979428 w 6128435"/>
              <a:gd name="connsiteY150" fmla="*/ 6754678 h 6858000"/>
              <a:gd name="connsiteX151" fmla="*/ 5983398 w 6128435"/>
              <a:gd name="connsiteY151" fmla="*/ 6778641 h 6858000"/>
              <a:gd name="connsiteX152" fmla="*/ 5984543 w 6128435"/>
              <a:gd name="connsiteY152" fmla="*/ 6811016 h 6858000"/>
              <a:gd name="connsiteX153" fmla="*/ 5981802 w 6128435"/>
              <a:gd name="connsiteY153" fmla="*/ 6838578 h 6858000"/>
              <a:gd name="connsiteX154" fmla="*/ 5979671 w 6128435"/>
              <a:gd name="connsiteY154" fmla="*/ 6858000 h 6858000"/>
              <a:gd name="connsiteX155" fmla="*/ 0 w 6128435"/>
              <a:gd name="connsiteY155" fmla="*/ 6858000 h 6858000"/>
              <a:gd name="connsiteX156" fmla="*/ 0 w 6128435"/>
              <a:gd name="connsiteY15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2493 w 6128435"/>
              <a:gd name="connsiteY136" fmla="*/ 5928602 h 6858000"/>
              <a:gd name="connsiteX137" fmla="*/ 6056863 w 6128435"/>
              <a:gd name="connsiteY137" fmla="*/ 6000643 h 6858000"/>
              <a:gd name="connsiteX138" fmla="*/ 6045436 w 6128435"/>
              <a:gd name="connsiteY138" fmla="*/ 6124480 h 6858000"/>
              <a:gd name="connsiteX139" fmla="*/ 6030489 w 6128435"/>
              <a:gd name="connsiteY139" fmla="*/ 6317666 h 6858000"/>
              <a:gd name="connsiteX140" fmla="*/ 6007492 w 6128435"/>
              <a:gd name="connsiteY140" fmla="*/ 6440818 h 6858000"/>
              <a:gd name="connsiteX141" fmla="*/ 6009467 w 6128435"/>
              <a:gd name="connsiteY141" fmla="*/ 6487076 h 6858000"/>
              <a:gd name="connsiteX142" fmla="*/ 5995064 w 6128435"/>
              <a:gd name="connsiteY142" fmla="*/ 6540791 h 6858000"/>
              <a:gd name="connsiteX143" fmla="*/ 5996309 w 6128435"/>
              <a:gd name="connsiteY143" fmla="*/ 6543961 h 6858000"/>
              <a:gd name="connsiteX144" fmla="*/ 5996048 w 6128435"/>
              <a:gd name="connsiteY144" fmla="*/ 6555444 h 6858000"/>
              <a:gd name="connsiteX145" fmla="*/ 6002524 w 6128435"/>
              <a:gd name="connsiteY145" fmla="*/ 6560188 h 6858000"/>
              <a:gd name="connsiteX146" fmla="*/ 6006823 w 6128435"/>
              <a:gd name="connsiteY146" fmla="*/ 6578546 h 6858000"/>
              <a:gd name="connsiteX147" fmla="*/ 6004510 w 6128435"/>
              <a:gd name="connsiteY147" fmla="*/ 6599256 h 6858000"/>
              <a:gd name="connsiteX148" fmla="*/ 5986207 w 6128435"/>
              <a:gd name="connsiteY148" fmla="*/ 6695855 h 6858000"/>
              <a:gd name="connsiteX149" fmla="*/ 5979428 w 6128435"/>
              <a:gd name="connsiteY149" fmla="*/ 6754678 h 6858000"/>
              <a:gd name="connsiteX150" fmla="*/ 5983398 w 6128435"/>
              <a:gd name="connsiteY150" fmla="*/ 6778641 h 6858000"/>
              <a:gd name="connsiteX151" fmla="*/ 5984543 w 6128435"/>
              <a:gd name="connsiteY151" fmla="*/ 6811016 h 6858000"/>
              <a:gd name="connsiteX152" fmla="*/ 5981802 w 6128435"/>
              <a:gd name="connsiteY152" fmla="*/ 6838578 h 6858000"/>
              <a:gd name="connsiteX153" fmla="*/ 5979671 w 6128435"/>
              <a:gd name="connsiteY153" fmla="*/ 6858000 h 6858000"/>
              <a:gd name="connsiteX154" fmla="*/ 0 w 6128435"/>
              <a:gd name="connsiteY154" fmla="*/ 6858000 h 6858000"/>
              <a:gd name="connsiteX155" fmla="*/ 0 w 6128435"/>
              <a:gd name="connsiteY15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2493 w 6128435"/>
              <a:gd name="connsiteY135" fmla="*/ 5928602 h 6858000"/>
              <a:gd name="connsiteX136" fmla="*/ 6056863 w 6128435"/>
              <a:gd name="connsiteY136" fmla="*/ 6000643 h 6858000"/>
              <a:gd name="connsiteX137" fmla="*/ 6045436 w 6128435"/>
              <a:gd name="connsiteY137" fmla="*/ 6124480 h 6858000"/>
              <a:gd name="connsiteX138" fmla="*/ 6030489 w 6128435"/>
              <a:gd name="connsiteY138" fmla="*/ 6317666 h 6858000"/>
              <a:gd name="connsiteX139" fmla="*/ 6007492 w 6128435"/>
              <a:gd name="connsiteY139" fmla="*/ 6440818 h 6858000"/>
              <a:gd name="connsiteX140" fmla="*/ 6009467 w 6128435"/>
              <a:gd name="connsiteY140" fmla="*/ 6487076 h 6858000"/>
              <a:gd name="connsiteX141" fmla="*/ 5995064 w 6128435"/>
              <a:gd name="connsiteY141" fmla="*/ 6540791 h 6858000"/>
              <a:gd name="connsiteX142" fmla="*/ 5996309 w 6128435"/>
              <a:gd name="connsiteY142" fmla="*/ 6543961 h 6858000"/>
              <a:gd name="connsiteX143" fmla="*/ 5996048 w 6128435"/>
              <a:gd name="connsiteY143" fmla="*/ 6555444 h 6858000"/>
              <a:gd name="connsiteX144" fmla="*/ 6002524 w 6128435"/>
              <a:gd name="connsiteY144" fmla="*/ 6560188 h 6858000"/>
              <a:gd name="connsiteX145" fmla="*/ 6006823 w 6128435"/>
              <a:gd name="connsiteY145" fmla="*/ 6578546 h 6858000"/>
              <a:gd name="connsiteX146" fmla="*/ 6004510 w 6128435"/>
              <a:gd name="connsiteY146" fmla="*/ 6599256 h 6858000"/>
              <a:gd name="connsiteX147" fmla="*/ 5986207 w 6128435"/>
              <a:gd name="connsiteY147" fmla="*/ 6695855 h 6858000"/>
              <a:gd name="connsiteX148" fmla="*/ 5979428 w 6128435"/>
              <a:gd name="connsiteY148" fmla="*/ 6754678 h 6858000"/>
              <a:gd name="connsiteX149" fmla="*/ 5983398 w 6128435"/>
              <a:gd name="connsiteY149" fmla="*/ 6778641 h 6858000"/>
              <a:gd name="connsiteX150" fmla="*/ 5984543 w 6128435"/>
              <a:gd name="connsiteY150" fmla="*/ 6811016 h 6858000"/>
              <a:gd name="connsiteX151" fmla="*/ 5981802 w 6128435"/>
              <a:gd name="connsiteY151" fmla="*/ 6838578 h 6858000"/>
              <a:gd name="connsiteX152" fmla="*/ 5979671 w 6128435"/>
              <a:gd name="connsiteY152" fmla="*/ 6858000 h 6858000"/>
              <a:gd name="connsiteX153" fmla="*/ 0 w 6128435"/>
              <a:gd name="connsiteY153" fmla="*/ 6858000 h 6858000"/>
              <a:gd name="connsiteX154" fmla="*/ 0 w 6128435"/>
              <a:gd name="connsiteY15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02493 w 6128435"/>
              <a:gd name="connsiteY134" fmla="*/ 5928602 h 6858000"/>
              <a:gd name="connsiteX135" fmla="*/ 6056863 w 6128435"/>
              <a:gd name="connsiteY135" fmla="*/ 6000643 h 6858000"/>
              <a:gd name="connsiteX136" fmla="*/ 6045436 w 6128435"/>
              <a:gd name="connsiteY136" fmla="*/ 6124480 h 6858000"/>
              <a:gd name="connsiteX137" fmla="*/ 6030489 w 6128435"/>
              <a:gd name="connsiteY137" fmla="*/ 6317666 h 6858000"/>
              <a:gd name="connsiteX138" fmla="*/ 6007492 w 6128435"/>
              <a:gd name="connsiteY138" fmla="*/ 6440818 h 6858000"/>
              <a:gd name="connsiteX139" fmla="*/ 6009467 w 6128435"/>
              <a:gd name="connsiteY139" fmla="*/ 6487076 h 6858000"/>
              <a:gd name="connsiteX140" fmla="*/ 5995064 w 6128435"/>
              <a:gd name="connsiteY140" fmla="*/ 6540791 h 6858000"/>
              <a:gd name="connsiteX141" fmla="*/ 5996309 w 6128435"/>
              <a:gd name="connsiteY141" fmla="*/ 6543961 h 6858000"/>
              <a:gd name="connsiteX142" fmla="*/ 5996048 w 6128435"/>
              <a:gd name="connsiteY142" fmla="*/ 6555444 h 6858000"/>
              <a:gd name="connsiteX143" fmla="*/ 6002524 w 6128435"/>
              <a:gd name="connsiteY143" fmla="*/ 6560188 h 6858000"/>
              <a:gd name="connsiteX144" fmla="*/ 6006823 w 6128435"/>
              <a:gd name="connsiteY144" fmla="*/ 6578546 h 6858000"/>
              <a:gd name="connsiteX145" fmla="*/ 6004510 w 6128435"/>
              <a:gd name="connsiteY145" fmla="*/ 6599256 h 6858000"/>
              <a:gd name="connsiteX146" fmla="*/ 5986207 w 6128435"/>
              <a:gd name="connsiteY146" fmla="*/ 6695855 h 6858000"/>
              <a:gd name="connsiteX147" fmla="*/ 5979428 w 6128435"/>
              <a:gd name="connsiteY147" fmla="*/ 6754678 h 6858000"/>
              <a:gd name="connsiteX148" fmla="*/ 5983398 w 6128435"/>
              <a:gd name="connsiteY148" fmla="*/ 6778641 h 6858000"/>
              <a:gd name="connsiteX149" fmla="*/ 5984543 w 6128435"/>
              <a:gd name="connsiteY149" fmla="*/ 6811016 h 6858000"/>
              <a:gd name="connsiteX150" fmla="*/ 5981802 w 6128435"/>
              <a:gd name="connsiteY150" fmla="*/ 6838578 h 6858000"/>
              <a:gd name="connsiteX151" fmla="*/ 5979671 w 6128435"/>
              <a:gd name="connsiteY151" fmla="*/ 6858000 h 6858000"/>
              <a:gd name="connsiteX152" fmla="*/ 0 w 6128435"/>
              <a:gd name="connsiteY152" fmla="*/ 6858000 h 6858000"/>
              <a:gd name="connsiteX153" fmla="*/ 0 w 6128435"/>
              <a:gd name="connsiteY153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16589 w 6127519"/>
              <a:gd name="connsiteY43" fmla="*/ 2810822 h 6858000"/>
              <a:gd name="connsiteX44" fmla="*/ 5418542 w 6127519"/>
              <a:gd name="connsiteY44" fmla="*/ 2817745 h 6858000"/>
              <a:gd name="connsiteX45" fmla="*/ 5418847 w 6127519"/>
              <a:gd name="connsiteY45" fmla="*/ 2817825 h 6858000"/>
              <a:gd name="connsiteX46" fmla="*/ 5457023 w 6127519"/>
              <a:gd name="connsiteY46" fmla="*/ 2858292 h 6858000"/>
              <a:gd name="connsiteX47" fmla="*/ 5479298 w 6127519"/>
              <a:gd name="connsiteY47" fmla="*/ 2947791 h 6858000"/>
              <a:gd name="connsiteX48" fmla="*/ 5481770 w 6127519"/>
              <a:gd name="connsiteY48" fmla="*/ 2951352 h 6858000"/>
              <a:gd name="connsiteX49" fmla="*/ 5482045 w 6127519"/>
              <a:gd name="connsiteY49" fmla="*/ 2984371 h 6858000"/>
              <a:gd name="connsiteX50" fmla="*/ 5482415 w 6127519"/>
              <a:gd name="connsiteY50" fmla="*/ 3004079 h 6858000"/>
              <a:gd name="connsiteX51" fmla="*/ 5503944 w 6127519"/>
              <a:gd name="connsiteY51" fmla="*/ 3123335 h 6858000"/>
              <a:gd name="connsiteX52" fmla="*/ 5516007 w 6127519"/>
              <a:gd name="connsiteY52" fmla="*/ 3258473 h 6858000"/>
              <a:gd name="connsiteX53" fmla="*/ 5566839 w 6127519"/>
              <a:gd name="connsiteY53" fmla="*/ 3345295 h 6858000"/>
              <a:gd name="connsiteX54" fmla="*/ 5589758 w 6127519"/>
              <a:gd name="connsiteY54" fmla="*/ 3506453 h 6858000"/>
              <a:gd name="connsiteX55" fmla="*/ 5596144 w 6127519"/>
              <a:gd name="connsiteY55" fmla="*/ 3534624 h 6858000"/>
              <a:gd name="connsiteX56" fmla="*/ 5597750 w 6127519"/>
              <a:gd name="connsiteY56" fmla="*/ 3534129 h 6858000"/>
              <a:gd name="connsiteX57" fmla="*/ 5599700 w 6127519"/>
              <a:gd name="connsiteY57" fmla="*/ 3547221 h 6858000"/>
              <a:gd name="connsiteX58" fmla="*/ 5615031 w 6127519"/>
              <a:gd name="connsiteY58" fmla="*/ 3557482 h 6858000"/>
              <a:gd name="connsiteX59" fmla="*/ 5618377 w 6127519"/>
              <a:gd name="connsiteY59" fmla="*/ 3588431 h 6858000"/>
              <a:gd name="connsiteX60" fmla="*/ 5612155 w 6127519"/>
              <a:gd name="connsiteY60" fmla="*/ 3589869 h 6858000"/>
              <a:gd name="connsiteX61" fmla="*/ 5620843 w 6127519"/>
              <a:gd name="connsiteY61" fmla="*/ 3606745 h 6858000"/>
              <a:gd name="connsiteX62" fmla="*/ 5655472 w 6127519"/>
              <a:gd name="connsiteY62" fmla="*/ 3678877 h 6858000"/>
              <a:gd name="connsiteX63" fmla="*/ 5680448 w 6127519"/>
              <a:gd name="connsiteY63" fmla="*/ 3717760 h 6858000"/>
              <a:gd name="connsiteX64" fmla="*/ 5683015 w 6127519"/>
              <a:gd name="connsiteY64" fmla="*/ 3762025 h 6858000"/>
              <a:gd name="connsiteX65" fmla="*/ 5696643 w 6127519"/>
              <a:gd name="connsiteY65" fmla="*/ 3773888 h 6858000"/>
              <a:gd name="connsiteX66" fmla="*/ 5699203 w 6127519"/>
              <a:gd name="connsiteY66" fmla="*/ 3775823 h 6858000"/>
              <a:gd name="connsiteX67" fmla="*/ 5704824 w 6127519"/>
              <a:gd name="connsiteY67" fmla="*/ 3785966 h 6858000"/>
              <a:gd name="connsiteX68" fmla="*/ 5712204 w 6127519"/>
              <a:gd name="connsiteY68" fmla="*/ 3785830 h 6858000"/>
              <a:gd name="connsiteX69" fmla="*/ 5724816 w 6127519"/>
              <a:gd name="connsiteY69" fmla="*/ 3798949 h 6858000"/>
              <a:gd name="connsiteX70" fmla="*/ 5733539 w 6127519"/>
              <a:gd name="connsiteY70" fmla="*/ 3818457 h 6858000"/>
              <a:gd name="connsiteX71" fmla="*/ 5768491 w 6127519"/>
              <a:gd name="connsiteY71" fmla="*/ 3914399 h 6858000"/>
              <a:gd name="connsiteX72" fmla="*/ 5793123 w 6127519"/>
              <a:gd name="connsiteY72" fmla="*/ 3969952 h 6858000"/>
              <a:gd name="connsiteX73" fmla="*/ 5808321 w 6127519"/>
              <a:gd name="connsiteY73" fmla="*/ 3988153 h 6858000"/>
              <a:gd name="connsiteX74" fmla="*/ 5825621 w 6127519"/>
              <a:gd name="connsiteY74" fmla="*/ 4015525 h 6858000"/>
              <a:gd name="connsiteX75" fmla="*/ 5860672 w 6127519"/>
              <a:gd name="connsiteY75" fmla="*/ 4061579 h 6858000"/>
              <a:gd name="connsiteX76" fmla="*/ 5872173 w 6127519"/>
              <a:gd name="connsiteY76" fmla="*/ 4088497 h 6858000"/>
              <a:gd name="connsiteX77" fmla="*/ 5883705 w 6127519"/>
              <a:gd name="connsiteY77" fmla="*/ 4101899 h 6858000"/>
              <a:gd name="connsiteX78" fmla="*/ 5885314 w 6127519"/>
              <a:gd name="connsiteY78" fmla="*/ 4108387 h 6858000"/>
              <a:gd name="connsiteX79" fmla="*/ 5894095 w 6127519"/>
              <a:gd name="connsiteY79" fmla="*/ 4128857 h 6858000"/>
              <a:gd name="connsiteX80" fmla="*/ 5898339 w 6127519"/>
              <a:gd name="connsiteY80" fmla="*/ 4140800 h 6858000"/>
              <a:gd name="connsiteX81" fmla="*/ 5899734 w 6127519"/>
              <a:gd name="connsiteY81" fmla="*/ 4145632 h 6858000"/>
              <a:gd name="connsiteX82" fmla="*/ 5903513 w 6127519"/>
              <a:gd name="connsiteY82" fmla="*/ 4187661 h 6858000"/>
              <a:gd name="connsiteX83" fmla="*/ 5917114 w 6127519"/>
              <a:gd name="connsiteY83" fmla="*/ 4213096 h 6858000"/>
              <a:gd name="connsiteX84" fmla="*/ 5921153 w 6127519"/>
              <a:gd name="connsiteY84" fmla="*/ 4236222 h 6858000"/>
              <a:gd name="connsiteX85" fmla="*/ 5924233 w 6127519"/>
              <a:gd name="connsiteY85" fmla="*/ 4242060 h 6858000"/>
              <a:gd name="connsiteX86" fmla="*/ 5928910 w 6127519"/>
              <a:gd name="connsiteY86" fmla="*/ 4300973 h 6858000"/>
              <a:gd name="connsiteX87" fmla="*/ 5939320 w 6127519"/>
              <a:gd name="connsiteY87" fmla="*/ 4340435 h 6858000"/>
              <a:gd name="connsiteX88" fmla="*/ 5946705 w 6127519"/>
              <a:gd name="connsiteY88" fmla="*/ 4428051 h 6858000"/>
              <a:gd name="connsiteX89" fmla="*/ 5949261 w 6127519"/>
              <a:gd name="connsiteY89" fmla="*/ 4449185 h 6858000"/>
              <a:gd name="connsiteX90" fmla="*/ 5957504 w 6127519"/>
              <a:gd name="connsiteY90" fmla="*/ 4465911 h 6858000"/>
              <a:gd name="connsiteX91" fmla="*/ 5964689 w 6127519"/>
              <a:gd name="connsiteY91" fmla="*/ 4468532 h 6858000"/>
              <a:gd name="connsiteX92" fmla="*/ 5967062 w 6127519"/>
              <a:gd name="connsiteY92" fmla="*/ 4479923 h 6858000"/>
              <a:gd name="connsiteX93" fmla="*/ 5968960 w 6127519"/>
              <a:gd name="connsiteY93" fmla="*/ 4482655 h 6858000"/>
              <a:gd name="connsiteX94" fmla="*/ 5978567 w 6127519"/>
              <a:gd name="connsiteY94" fmla="*/ 4498605 h 6858000"/>
              <a:gd name="connsiteX95" fmla="*/ 5980106 w 6127519"/>
              <a:gd name="connsiteY95" fmla="*/ 4585087 h 6858000"/>
              <a:gd name="connsiteX96" fmla="*/ 5998138 w 6127519"/>
              <a:gd name="connsiteY96" fmla="*/ 4697518 h 6858000"/>
              <a:gd name="connsiteX97" fmla="*/ 6013516 w 6127519"/>
              <a:gd name="connsiteY97" fmla="*/ 4786619 h 6858000"/>
              <a:gd name="connsiteX98" fmla="*/ 6025404 w 6127519"/>
              <a:gd name="connsiteY98" fmla="*/ 4858148 h 6858000"/>
              <a:gd name="connsiteX99" fmla="*/ 6007749 w 6127519"/>
              <a:gd name="connsiteY99" fmla="*/ 4964715 h 6858000"/>
              <a:gd name="connsiteX100" fmla="*/ 6005269 w 6127519"/>
              <a:gd name="connsiteY100" fmla="*/ 5150567 h 6858000"/>
              <a:gd name="connsiteX101" fmla="*/ 6001127 w 6127519"/>
              <a:gd name="connsiteY101" fmla="*/ 5164609 h 6858000"/>
              <a:gd name="connsiteX102" fmla="*/ 5996647 w 6127519"/>
              <a:gd name="connsiteY102" fmla="*/ 5185640 h 6858000"/>
              <a:gd name="connsiteX103" fmla="*/ 5998514 w 6127519"/>
              <a:gd name="connsiteY103" fmla="*/ 5189673 h 6858000"/>
              <a:gd name="connsiteX104" fmla="*/ 5995970 w 6127519"/>
              <a:gd name="connsiteY104" fmla="*/ 5221547 h 6858000"/>
              <a:gd name="connsiteX105" fmla="*/ 5997218 w 6127519"/>
              <a:gd name="connsiteY105" fmla="*/ 5222031 h 6858000"/>
              <a:gd name="connsiteX106" fmla="*/ 6002116 w 6127519"/>
              <a:gd name="connsiteY106" fmla="*/ 5231223 h 6858000"/>
              <a:gd name="connsiteX107" fmla="*/ 6008541 w 6127519"/>
              <a:gd name="connsiteY107" fmla="*/ 5248680 h 6858000"/>
              <a:gd name="connsiteX108" fmla="*/ 6039260 w 6127519"/>
              <a:gd name="connsiteY108" fmla="*/ 5289518 h 6858000"/>
              <a:gd name="connsiteX109" fmla="*/ 6036748 w 6127519"/>
              <a:gd name="connsiteY109" fmla="*/ 5322752 h 6858000"/>
              <a:gd name="connsiteX110" fmla="*/ 6036943 w 6127519"/>
              <a:gd name="connsiteY110" fmla="*/ 5329480 h 6858000"/>
              <a:gd name="connsiteX111" fmla="*/ 6037236 w 6127519"/>
              <a:gd name="connsiteY111" fmla="*/ 5329634 h 6858000"/>
              <a:gd name="connsiteX112" fmla="*/ 6038019 w 6127519"/>
              <a:gd name="connsiteY112" fmla="*/ 5336764 h 6858000"/>
              <a:gd name="connsiteX113" fmla="*/ 6037298 w 6127519"/>
              <a:gd name="connsiteY113" fmla="*/ 5341753 h 6858000"/>
              <a:gd name="connsiteX114" fmla="*/ 6037677 w 6127519"/>
              <a:gd name="connsiteY114" fmla="*/ 5354807 h 6858000"/>
              <a:gd name="connsiteX115" fmla="*/ 6039728 w 6127519"/>
              <a:gd name="connsiteY115" fmla="*/ 5359416 h 6858000"/>
              <a:gd name="connsiteX116" fmla="*/ 6043311 w 6127519"/>
              <a:gd name="connsiteY116" fmla="*/ 5361407 h 6858000"/>
              <a:gd name="connsiteX117" fmla="*/ 6042954 w 6127519"/>
              <a:gd name="connsiteY117" fmla="*/ 5362576 h 6858000"/>
              <a:gd name="connsiteX118" fmla="*/ 6053435 w 6127519"/>
              <a:gd name="connsiteY118" fmla="*/ 5387547 h 6858000"/>
              <a:gd name="connsiteX119" fmla="*/ 6065933 w 6127519"/>
              <a:gd name="connsiteY119" fmla="*/ 5443002 h 6858000"/>
              <a:gd name="connsiteX120" fmla="*/ 6068640 w 6127519"/>
              <a:gd name="connsiteY120" fmla="*/ 5474503 h 6858000"/>
              <a:gd name="connsiteX121" fmla="*/ 6080922 w 6127519"/>
              <a:gd name="connsiteY121" fmla="*/ 5561070 h 6858000"/>
              <a:gd name="connsiteX122" fmla="*/ 6096949 w 6127519"/>
              <a:gd name="connsiteY122" fmla="*/ 5648179 h 6858000"/>
              <a:gd name="connsiteX123" fmla="*/ 6125703 w 6127519"/>
              <a:gd name="connsiteY123" fmla="*/ 5692894 h 6858000"/>
              <a:gd name="connsiteX124" fmla="*/ 6126670 w 6127519"/>
              <a:gd name="connsiteY124" fmla="*/ 5697882 h 6858000"/>
              <a:gd name="connsiteX125" fmla="*/ 6124061 w 6127519"/>
              <a:gd name="connsiteY125" fmla="*/ 5710294 h 6858000"/>
              <a:gd name="connsiteX126" fmla="*/ 6122213 w 6127519"/>
              <a:gd name="connsiteY126" fmla="*/ 5714762 h 6858000"/>
              <a:gd name="connsiteX127" fmla="*/ 6121353 w 6127519"/>
              <a:gd name="connsiteY127" fmla="*/ 5721725 h 6858000"/>
              <a:gd name="connsiteX128" fmla="*/ 6121607 w 6127519"/>
              <a:gd name="connsiteY128" fmla="*/ 5721959 h 6858000"/>
              <a:gd name="connsiteX129" fmla="*/ 6120262 w 6127519"/>
              <a:gd name="connsiteY129" fmla="*/ 5728358 h 6858000"/>
              <a:gd name="connsiteX130" fmla="*/ 6110194 w 6127519"/>
              <a:gd name="connsiteY130" fmla="*/ 5758853 h 6858000"/>
              <a:gd name="connsiteX131" fmla="*/ 6127519 w 6127519"/>
              <a:gd name="connsiteY131" fmla="*/ 5865775 h 6858000"/>
              <a:gd name="connsiteX132" fmla="*/ 6119217 w 6127519"/>
              <a:gd name="connsiteY132" fmla="*/ 5888542 h 6858000"/>
              <a:gd name="connsiteX133" fmla="*/ 6102493 w 6127519"/>
              <a:gd name="connsiteY133" fmla="*/ 5928602 h 6858000"/>
              <a:gd name="connsiteX134" fmla="*/ 6056863 w 6127519"/>
              <a:gd name="connsiteY134" fmla="*/ 6000643 h 6858000"/>
              <a:gd name="connsiteX135" fmla="*/ 6045436 w 6127519"/>
              <a:gd name="connsiteY135" fmla="*/ 6124480 h 6858000"/>
              <a:gd name="connsiteX136" fmla="*/ 6030489 w 6127519"/>
              <a:gd name="connsiteY136" fmla="*/ 6317666 h 6858000"/>
              <a:gd name="connsiteX137" fmla="*/ 6007492 w 6127519"/>
              <a:gd name="connsiteY137" fmla="*/ 6440818 h 6858000"/>
              <a:gd name="connsiteX138" fmla="*/ 6009467 w 6127519"/>
              <a:gd name="connsiteY138" fmla="*/ 6487076 h 6858000"/>
              <a:gd name="connsiteX139" fmla="*/ 5995064 w 6127519"/>
              <a:gd name="connsiteY139" fmla="*/ 6540791 h 6858000"/>
              <a:gd name="connsiteX140" fmla="*/ 5996309 w 6127519"/>
              <a:gd name="connsiteY140" fmla="*/ 6543961 h 6858000"/>
              <a:gd name="connsiteX141" fmla="*/ 5996048 w 6127519"/>
              <a:gd name="connsiteY141" fmla="*/ 6555444 h 6858000"/>
              <a:gd name="connsiteX142" fmla="*/ 6002524 w 6127519"/>
              <a:gd name="connsiteY142" fmla="*/ 6560188 h 6858000"/>
              <a:gd name="connsiteX143" fmla="*/ 6006823 w 6127519"/>
              <a:gd name="connsiteY143" fmla="*/ 6578546 h 6858000"/>
              <a:gd name="connsiteX144" fmla="*/ 6004510 w 6127519"/>
              <a:gd name="connsiteY144" fmla="*/ 6599256 h 6858000"/>
              <a:gd name="connsiteX145" fmla="*/ 5986207 w 6127519"/>
              <a:gd name="connsiteY145" fmla="*/ 6695855 h 6858000"/>
              <a:gd name="connsiteX146" fmla="*/ 5979428 w 6127519"/>
              <a:gd name="connsiteY146" fmla="*/ 6754678 h 6858000"/>
              <a:gd name="connsiteX147" fmla="*/ 5983398 w 6127519"/>
              <a:gd name="connsiteY147" fmla="*/ 6778641 h 6858000"/>
              <a:gd name="connsiteX148" fmla="*/ 5984543 w 6127519"/>
              <a:gd name="connsiteY148" fmla="*/ 6811016 h 6858000"/>
              <a:gd name="connsiteX149" fmla="*/ 5981802 w 6127519"/>
              <a:gd name="connsiteY149" fmla="*/ 6838578 h 6858000"/>
              <a:gd name="connsiteX150" fmla="*/ 5979671 w 6127519"/>
              <a:gd name="connsiteY150" fmla="*/ 6858000 h 6858000"/>
              <a:gd name="connsiteX151" fmla="*/ 0 w 6127519"/>
              <a:gd name="connsiteY151" fmla="*/ 6858000 h 6858000"/>
              <a:gd name="connsiteX152" fmla="*/ 0 w 612751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08541 w 6127689"/>
              <a:gd name="connsiteY107" fmla="*/ 5248680 h 6858000"/>
              <a:gd name="connsiteX108" fmla="*/ 6039260 w 6127689"/>
              <a:gd name="connsiteY108" fmla="*/ 5289518 h 6858000"/>
              <a:gd name="connsiteX109" fmla="*/ 6036748 w 6127689"/>
              <a:gd name="connsiteY109" fmla="*/ 5322752 h 6858000"/>
              <a:gd name="connsiteX110" fmla="*/ 6036943 w 6127689"/>
              <a:gd name="connsiteY110" fmla="*/ 5329480 h 6858000"/>
              <a:gd name="connsiteX111" fmla="*/ 6037236 w 6127689"/>
              <a:gd name="connsiteY111" fmla="*/ 5329634 h 6858000"/>
              <a:gd name="connsiteX112" fmla="*/ 6038019 w 6127689"/>
              <a:gd name="connsiteY112" fmla="*/ 5336764 h 6858000"/>
              <a:gd name="connsiteX113" fmla="*/ 6037298 w 6127689"/>
              <a:gd name="connsiteY113" fmla="*/ 5341753 h 6858000"/>
              <a:gd name="connsiteX114" fmla="*/ 6037677 w 6127689"/>
              <a:gd name="connsiteY114" fmla="*/ 5354807 h 6858000"/>
              <a:gd name="connsiteX115" fmla="*/ 6039728 w 6127689"/>
              <a:gd name="connsiteY115" fmla="*/ 5359416 h 6858000"/>
              <a:gd name="connsiteX116" fmla="*/ 6043311 w 6127689"/>
              <a:gd name="connsiteY116" fmla="*/ 5361407 h 6858000"/>
              <a:gd name="connsiteX117" fmla="*/ 6042954 w 6127689"/>
              <a:gd name="connsiteY117" fmla="*/ 5362576 h 6858000"/>
              <a:gd name="connsiteX118" fmla="*/ 6053435 w 6127689"/>
              <a:gd name="connsiteY118" fmla="*/ 5387547 h 6858000"/>
              <a:gd name="connsiteX119" fmla="*/ 6065933 w 6127689"/>
              <a:gd name="connsiteY119" fmla="*/ 5443002 h 6858000"/>
              <a:gd name="connsiteX120" fmla="*/ 6068640 w 6127689"/>
              <a:gd name="connsiteY120" fmla="*/ 5474503 h 6858000"/>
              <a:gd name="connsiteX121" fmla="*/ 6080922 w 6127689"/>
              <a:gd name="connsiteY121" fmla="*/ 5561070 h 6858000"/>
              <a:gd name="connsiteX122" fmla="*/ 6096949 w 6127689"/>
              <a:gd name="connsiteY122" fmla="*/ 5648179 h 6858000"/>
              <a:gd name="connsiteX123" fmla="*/ 6125703 w 6127689"/>
              <a:gd name="connsiteY123" fmla="*/ 5692894 h 6858000"/>
              <a:gd name="connsiteX124" fmla="*/ 6126670 w 6127689"/>
              <a:gd name="connsiteY124" fmla="*/ 5697882 h 6858000"/>
              <a:gd name="connsiteX125" fmla="*/ 6124061 w 6127689"/>
              <a:gd name="connsiteY125" fmla="*/ 5710294 h 6858000"/>
              <a:gd name="connsiteX126" fmla="*/ 6122213 w 6127689"/>
              <a:gd name="connsiteY126" fmla="*/ 5714762 h 6858000"/>
              <a:gd name="connsiteX127" fmla="*/ 6121353 w 6127689"/>
              <a:gd name="connsiteY127" fmla="*/ 5721725 h 6858000"/>
              <a:gd name="connsiteX128" fmla="*/ 6121607 w 6127689"/>
              <a:gd name="connsiteY128" fmla="*/ 5721959 h 6858000"/>
              <a:gd name="connsiteX129" fmla="*/ 6120262 w 6127689"/>
              <a:gd name="connsiteY129" fmla="*/ 5728358 h 6858000"/>
              <a:gd name="connsiteX130" fmla="*/ 6127024 w 6127689"/>
              <a:gd name="connsiteY130" fmla="*/ 5786902 h 6858000"/>
              <a:gd name="connsiteX131" fmla="*/ 6127519 w 6127689"/>
              <a:gd name="connsiteY131" fmla="*/ 5865775 h 6858000"/>
              <a:gd name="connsiteX132" fmla="*/ 6119217 w 6127689"/>
              <a:gd name="connsiteY132" fmla="*/ 5888542 h 6858000"/>
              <a:gd name="connsiteX133" fmla="*/ 6102493 w 6127689"/>
              <a:gd name="connsiteY133" fmla="*/ 5928602 h 6858000"/>
              <a:gd name="connsiteX134" fmla="*/ 6056863 w 6127689"/>
              <a:gd name="connsiteY134" fmla="*/ 6000643 h 6858000"/>
              <a:gd name="connsiteX135" fmla="*/ 6045436 w 6127689"/>
              <a:gd name="connsiteY135" fmla="*/ 6124480 h 6858000"/>
              <a:gd name="connsiteX136" fmla="*/ 6030489 w 6127689"/>
              <a:gd name="connsiteY136" fmla="*/ 6317666 h 6858000"/>
              <a:gd name="connsiteX137" fmla="*/ 6007492 w 6127689"/>
              <a:gd name="connsiteY137" fmla="*/ 6440818 h 6858000"/>
              <a:gd name="connsiteX138" fmla="*/ 6009467 w 6127689"/>
              <a:gd name="connsiteY138" fmla="*/ 6487076 h 6858000"/>
              <a:gd name="connsiteX139" fmla="*/ 5995064 w 6127689"/>
              <a:gd name="connsiteY139" fmla="*/ 6540791 h 6858000"/>
              <a:gd name="connsiteX140" fmla="*/ 5996309 w 6127689"/>
              <a:gd name="connsiteY140" fmla="*/ 6543961 h 6858000"/>
              <a:gd name="connsiteX141" fmla="*/ 5996048 w 6127689"/>
              <a:gd name="connsiteY141" fmla="*/ 6555444 h 6858000"/>
              <a:gd name="connsiteX142" fmla="*/ 6002524 w 6127689"/>
              <a:gd name="connsiteY142" fmla="*/ 6560188 h 6858000"/>
              <a:gd name="connsiteX143" fmla="*/ 6006823 w 6127689"/>
              <a:gd name="connsiteY143" fmla="*/ 6578546 h 6858000"/>
              <a:gd name="connsiteX144" fmla="*/ 6004510 w 6127689"/>
              <a:gd name="connsiteY144" fmla="*/ 6599256 h 6858000"/>
              <a:gd name="connsiteX145" fmla="*/ 5986207 w 6127689"/>
              <a:gd name="connsiteY145" fmla="*/ 6695855 h 6858000"/>
              <a:gd name="connsiteX146" fmla="*/ 5979428 w 6127689"/>
              <a:gd name="connsiteY146" fmla="*/ 6754678 h 6858000"/>
              <a:gd name="connsiteX147" fmla="*/ 5983398 w 6127689"/>
              <a:gd name="connsiteY147" fmla="*/ 6778641 h 6858000"/>
              <a:gd name="connsiteX148" fmla="*/ 5984543 w 6127689"/>
              <a:gd name="connsiteY148" fmla="*/ 6811016 h 6858000"/>
              <a:gd name="connsiteX149" fmla="*/ 5981802 w 6127689"/>
              <a:gd name="connsiteY149" fmla="*/ 6838578 h 6858000"/>
              <a:gd name="connsiteX150" fmla="*/ 5979671 w 6127689"/>
              <a:gd name="connsiteY150" fmla="*/ 6858000 h 6858000"/>
              <a:gd name="connsiteX151" fmla="*/ 0 w 6127689"/>
              <a:gd name="connsiteY151" fmla="*/ 6858000 h 6858000"/>
              <a:gd name="connsiteX152" fmla="*/ 0 w 612768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39260 w 6127689"/>
              <a:gd name="connsiteY107" fmla="*/ 5289518 h 6858000"/>
              <a:gd name="connsiteX108" fmla="*/ 6036748 w 6127689"/>
              <a:gd name="connsiteY108" fmla="*/ 5322752 h 6858000"/>
              <a:gd name="connsiteX109" fmla="*/ 6036943 w 6127689"/>
              <a:gd name="connsiteY109" fmla="*/ 5329480 h 6858000"/>
              <a:gd name="connsiteX110" fmla="*/ 6037236 w 6127689"/>
              <a:gd name="connsiteY110" fmla="*/ 5329634 h 6858000"/>
              <a:gd name="connsiteX111" fmla="*/ 6038019 w 6127689"/>
              <a:gd name="connsiteY111" fmla="*/ 5336764 h 6858000"/>
              <a:gd name="connsiteX112" fmla="*/ 6037298 w 6127689"/>
              <a:gd name="connsiteY112" fmla="*/ 5341753 h 6858000"/>
              <a:gd name="connsiteX113" fmla="*/ 6037677 w 6127689"/>
              <a:gd name="connsiteY113" fmla="*/ 5354807 h 6858000"/>
              <a:gd name="connsiteX114" fmla="*/ 6039728 w 6127689"/>
              <a:gd name="connsiteY114" fmla="*/ 5359416 h 6858000"/>
              <a:gd name="connsiteX115" fmla="*/ 6043311 w 6127689"/>
              <a:gd name="connsiteY115" fmla="*/ 5361407 h 6858000"/>
              <a:gd name="connsiteX116" fmla="*/ 6042954 w 6127689"/>
              <a:gd name="connsiteY116" fmla="*/ 5362576 h 6858000"/>
              <a:gd name="connsiteX117" fmla="*/ 6053435 w 6127689"/>
              <a:gd name="connsiteY117" fmla="*/ 5387547 h 6858000"/>
              <a:gd name="connsiteX118" fmla="*/ 6065933 w 6127689"/>
              <a:gd name="connsiteY118" fmla="*/ 5443002 h 6858000"/>
              <a:gd name="connsiteX119" fmla="*/ 6068640 w 6127689"/>
              <a:gd name="connsiteY119" fmla="*/ 5474503 h 6858000"/>
              <a:gd name="connsiteX120" fmla="*/ 6080922 w 6127689"/>
              <a:gd name="connsiteY120" fmla="*/ 5561070 h 6858000"/>
              <a:gd name="connsiteX121" fmla="*/ 6096949 w 6127689"/>
              <a:gd name="connsiteY121" fmla="*/ 5648179 h 6858000"/>
              <a:gd name="connsiteX122" fmla="*/ 6125703 w 6127689"/>
              <a:gd name="connsiteY122" fmla="*/ 5692894 h 6858000"/>
              <a:gd name="connsiteX123" fmla="*/ 6126670 w 6127689"/>
              <a:gd name="connsiteY123" fmla="*/ 5697882 h 6858000"/>
              <a:gd name="connsiteX124" fmla="*/ 6124061 w 6127689"/>
              <a:gd name="connsiteY124" fmla="*/ 5710294 h 6858000"/>
              <a:gd name="connsiteX125" fmla="*/ 6122213 w 6127689"/>
              <a:gd name="connsiteY125" fmla="*/ 5714762 h 6858000"/>
              <a:gd name="connsiteX126" fmla="*/ 6121353 w 6127689"/>
              <a:gd name="connsiteY126" fmla="*/ 5721725 h 6858000"/>
              <a:gd name="connsiteX127" fmla="*/ 6121607 w 6127689"/>
              <a:gd name="connsiteY127" fmla="*/ 5721959 h 6858000"/>
              <a:gd name="connsiteX128" fmla="*/ 6120262 w 6127689"/>
              <a:gd name="connsiteY128" fmla="*/ 5728358 h 6858000"/>
              <a:gd name="connsiteX129" fmla="*/ 6127024 w 6127689"/>
              <a:gd name="connsiteY129" fmla="*/ 5786902 h 6858000"/>
              <a:gd name="connsiteX130" fmla="*/ 6127519 w 6127689"/>
              <a:gd name="connsiteY130" fmla="*/ 5865775 h 6858000"/>
              <a:gd name="connsiteX131" fmla="*/ 6119217 w 6127689"/>
              <a:gd name="connsiteY131" fmla="*/ 5888542 h 6858000"/>
              <a:gd name="connsiteX132" fmla="*/ 6102493 w 6127689"/>
              <a:gd name="connsiteY132" fmla="*/ 5928602 h 6858000"/>
              <a:gd name="connsiteX133" fmla="*/ 6056863 w 6127689"/>
              <a:gd name="connsiteY133" fmla="*/ 6000643 h 6858000"/>
              <a:gd name="connsiteX134" fmla="*/ 6045436 w 6127689"/>
              <a:gd name="connsiteY134" fmla="*/ 6124480 h 6858000"/>
              <a:gd name="connsiteX135" fmla="*/ 6030489 w 6127689"/>
              <a:gd name="connsiteY135" fmla="*/ 6317666 h 6858000"/>
              <a:gd name="connsiteX136" fmla="*/ 6007492 w 6127689"/>
              <a:gd name="connsiteY136" fmla="*/ 6440818 h 6858000"/>
              <a:gd name="connsiteX137" fmla="*/ 6009467 w 6127689"/>
              <a:gd name="connsiteY137" fmla="*/ 6487076 h 6858000"/>
              <a:gd name="connsiteX138" fmla="*/ 5995064 w 6127689"/>
              <a:gd name="connsiteY138" fmla="*/ 6540791 h 6858000"/>
              <a:gd name="connsiteX139" fmla="*/ 5996309 w 6127689"/>
              <a:gd name="connsiteY139" fmla="*/ 6543961 h 6858000"/>
              <a:gd name="connsiteX140" fmla="*/ 5996048 w 6127689"/>
              <a:gd name="connsiteY140" fmla="*/ 6555444 h 6858000"/>
              <a:gd name="connsiteX141" fmla="*/ 6002524 w 6127689"/>
              <a:gd name="connsiteY141" fmla="*/ 6560188 h 6858000"/>
              <a:gd name="connsiteX142" fmla="*/ 6006823 w 6127689"/>
              <a:gd name="connsiteY142" fmla="*/ 6578546 h 6858000"/>
              <a:gd name="connsiteX143" fmla="*/ 6004510 w 6127689"/>
              <a:gd name="connsiteY143" fmla="*/ 6599256 h 6858000"/>
              <a:gd name="connsiteX144" fmla="*/ 5986207 w 6127689"/>
              <a:gd name="connsiteY144" fmla="*/ 6695855 h 6858000"/>
              <a:gd name="connsiteX145" fmla="*/ 5979428 w 6127689"/>
              <a:gd name="connsiteY145" fmla="*/ 6754678 h 6858000"/>
              <a:gd name="connsiteX146" fmla="*/ 5983398 w 6127689"/>
              <a:gd name="connsiteY146" fmla="*/ 6778641 h 6858000"/>
              <a:gd name="connsiteX147" fmla="*/ 5984543 w 6127689"/>
              <a:gd name="connsiteY147" fmla="*/ 6811016 h 6858000"/>
              <a:gd name="connsiteX148" fmla="*/ 5981802 w 6127689"/>
              <a:gd name="connsiteY148" fmla="*/ 6838578 h 6858000"/>
              <a:gd name="connsiteX149" fmla="*/ 5979671 w 6127689"/>
              <a:gd name="connsiteY149" fmla="*/ 6858000 h 6858000"/>
              <a:gd name="connsiteX150" fmla="*/ 0 w 6127689"/>
              <a:gd name="connsiteY150" fmla="*/ 6858000 h 6858000"/>
              <a:gd name="connsiteX151" fmla="*/ 0 w 6127689"/>
              <a:gd name="connsiteY151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9260 w 6127689"/>
              <a:gd name="connsiteY106" fmla="*/ 5289518 h 6858000"/>
              <a:gd name="connsiteX107" fmla="*/ 6036748 w 6127689"/>
              <a:gd name="connsiteY107" fmla="*/ 5322752 h 6858000"/>
              <a:gd name="connsiteX108" fmla="*/ 6036943 w 6127689"/>
              <a:gd name="connsiteY108" fmla="*/ 5329480 h 6858000"/>
              <a:gd name="connsiteX109" fmla="*/ 6037236 w 6127689"/>
              <a:gd name="connsiteY109" fmla="*/ 5329634 h 6858000"/>
              <a:gd name="connsiteX110" fmla="*/ 6038019 w 6127689"/>
              <a:gd name="connsiteY110" fmla="*/ 5336764 h 6858000"/>
              <a:gd name="connsiteX111" fmla="*/ 6037298 w 6127689"/>
              <a:gd name="connsiteY111" fmla="*/ 5341753 h 6858000"/>
              <a:gd name="connsiteX112" fmla="*/ 6037677 w 6127689"/>
              <a:gd name="connsiteY112" fmla="*/ 5354807 h 6858000"/>
              <a:gd name="connsiteX113" fmla="*/ 6039728 w 6127689"/>
              <a:gd name="connsiteY113" fmla="*/ 5359416 h 6858000"/>
              <a:gd name="connsiteX114" fmla="*/ 6043311 w 6127689"/>
              <a:gd name="connsiteY114" fmla="*/ 5361407 h 6858000"/>
              <a:gd name="connsiteX115" fmla="*/ 6042954 w 6127689"/>
              <a:gd name="connsiteY115" fmla="*/ 5362576 h 6858000"/>
              <a:gd name="connsiteX116" fmla="*/ 6053435 w 6127689"/>
              <a:gd name="connsiteY116" fmla="*/ 5387547 h 6858000"/>
              <a:gd name="connsiteX117" fmla="*/ 6065933 w 6127689"/>
              <a:gd name="connsiteY117" fmla="*/ 5443002 h 6858000"/>
              <a:gd name="connsiteX118" fmla="*/ 6068640 w 6127689"/>
              <a:gd name="connsiteY118" fmla="*/ 5474503 h 6858000"/>
              <a:gd name="connsiteX119" fmla="*/ 6080922 w 6127689"/>
              <a:gd name="connsiteY119" fmla="*/ 5561070 h 6858000"/>
              <a:gd name="connsiteX120" fmla="*/ 6096949 w 6127689"/>
              <a:gd name="connsiteY120" fmla="*/ 5648179 h 6858000"/>
              <a:gd name="connsiteX121" fmla="*/ 6125703 w 6127689"/>
              <a:gd name="connsiteY121" fmla="*/ 5692894 h 6858000"/>
              <a:gd name="connsiteX122" fmla="*/ 6126670 w 6127689"/>
              <a:gd name="connsiteY122" fmla="*/ 5697882 h 6858000"/>
              <a:gd name="connsiteX123" fmla="*/ 6124061 w 6127689"/>
              <a:gd name="connsiteY123" fmla="*/ 5710294 h 6858000"/>
              <a:gd name="connsiteX124" fmla="*/ 6122213 w 6127689"/>
              <a:gd name="connsiteY124" fmla="*/ 5714762 h 6858000"/>
              <a:gd name="connsiteX125" fmla="*/ 6121353 w 6127689"/>
              <a:gd name="connsiteY125" fmla="*/ 5721725 h 6858000"/>
              <a:gd name="connsiteX126" fmla="*/ 6121607 w 6127689"/>
              <a:gd name="connsiteY126" fmla="*/ 5721959 h 6858000"/>
              <a:gd name="connsiteX127" fmla="*/ 6120262 w 6127689"/>
              <a:gd name="connsiteY127" fmla="*/ 5728358 h 6858000"/>
              <a:gd name="connsiteX128" fmla="*/ 6127024 w 6127689"/>
              <a:gd name="connsiteY128" fmla="*/ 5786902 h 6858000"/>
              <a:gd name="connsiteX129" fmla="*/ 6127519 w 6127689"/>
              <a:gd name="connsiteY129" fmla="*/ 5865775 h 6858000"/>
              <a:gd name="connsiteX130" fmla="*/ 6119217 w 6127689"/>
              <a:gd name="connsiteY130" fmla="*/ 5888542 h 6858000"/>
              <a:gd name="connsiteX131" fmla="*/ 6102493 w 6127689"/>
              <a:gd name="connsiteY131" fmla="*/ 5928602 h 6858000"/>
              <a:gd name="connsiteX132" fmla="*/ 6056863 w 6127689"/>
              <a:gd name="connsiteY132" fmla="*/ 6000643 h 6858000"/>
              <a:gd name="connsiteX133" fmla="*/ 6045436 w 6127689"/>
              <a:gd name="connsiteY133" fmla="*/ 6124480 h 6858000"/>
              <a:gd name="connsiteX134" fmla="*/ 6030489 w 6127689"/>
              <a:gd name="connsiteY134" fmla="*/ 6317666 h 6858000"/>
              <a:gd name="connsiteX135" fmla="*/ 6007492 w 6127689"/>
              <a:gd name="connsiteY135" fmla="*/ 6440818 h 6858000"/>
              <a:gd name="connsiteX136" fmla="*/ 6009467 w 6127689"/>
              <a:gd name="connsiteY136" fmla="*/ 6487076 h 6858000"/>
              <a:gd name="connsiteX137" fmla="*/ 5995064 w 6127689"/>
              <a:gd name="connsiteY137" fmla="*/ 6540791 h 6858000"/>
              <a:gd name="connsiteX138" fmla="*/ 5996309 w 6127689"/>
              <a:gd name="connsiteY138" fmla="*/ 6543961 h 6858000"/>
              <a:gd name="connsiteX139" fmla="*/ 5996048 w 6127689"/>
              <a:gd name="connsiteY139" fmla="*/ 6555444 h 6858000"/>
              <a:gd name="connsiteX140" fmla="*/ 6002524 w 6127689"/>
              <a:gd name="connsiteY140" fmla="*/ 6560188 h 6858000"/>
              <a:gd name="connsiteX141" fmla="*/ 6006823 w 6127689"/>
              <a:gd name="connsiteY141" fmla="*/ 6578546 h 6858000"/>
              <a:gd name="connsiteX142" fmla="*/ 6004510 w 6127689"/>
              <a:gd name="connsiteY142" fmla="*/ 6599256 h 6858000"/>
              <a:gd name="connsiteX143" fmla="*/ 5986207 w 6127689"/>
              <a:gd name="connsiteY143" fmla="*/ 6695855 h 6858000"/>
              <a:gd name="connsiteX144" fmla="*/ 5979428 w 6127689"/>
              <a:gd name="connsiteY144" fmla="*/ 6754678 h 6858000"/>
              <a:gd name="connsiteX145" fmla="*/ 5983398 w 6127689"/>
              <a:gd name="connsiteY145" fmla="*/ 6778641 h 6858000"/>
              <a:gd name="connsiteX146" fmla="*/ 5984543 w 6127689"/>
              <a:gd name="connsiteY146" fmla="*/ 6811016 h 6858000"/>
              <a:gd name="connsiteX147" fmla="*/ 5981802 w 6127689"/>
              <a:gd name="connsiteY147" fmla="*/ 6838578 h 6858000"/>
              <a:gd name="connsiteX148" fmla="*/ 5979671 w 6127689"/>
              <a:gd name="connsiteY148" fmla="*/ 6858000 h 6858000"/>
              <a:gd name="connsiteX149" fmla="*/ 0 w 6127689"/>
              <a:gd name="connsiteY149" fmla="*/ 6858000 h 6858000"/>
              <a:gd name="connsiteX150" fmla="*/ 0 w 6127689"/>
              <a:gd name="connsiteY150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42096 w 6127689"/>
              <a:gd name="connsiteY105" fmla="*/ 523325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6018409 w 6127689"/>
              <a:gd name="connsiteY104" fmla="*/ 522715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6127689" h="6858000">
                <a:moveTo>
                  <a:pt x="0" y="0"/>
                </a:moveTo>
                <a:lnTo>
                  <a:pt x="4965888" y="0"/>
                </a:lnTo>
                <a:lnTo>
                  <a:pt x="4967767" y="7930"/>
                </a:lnTo>
                <a:cubicBezTo>
                  <a:pt x="4971201" y="21562"/>
                  <a:pt x="4974810" y="33728"/>
                  <a:pt x="4979444" y="43921"/>
                </a:cubicBezTo>
                <a:cubicBezTo>
                  <a:pt x="4985485" y="79063"/>
                  <a:pt x="5004752" y="75153"/>
                  <a:pt x="5021173" y="123738"/>
                </a:cubicBezTo>
                <a:cubicBezTo>
                  <a:pt x="5017020" y="148462"/>
                  <a:pt x="5076148" y="247006"/>
                  <a:pt x="5075458" y="264355"/>
                </a:cubicBezTo>
                <a:cubicBezTo>
                  <a:pt x="5080172" y="263373"/>
                  <a:pt x="5084375" y="273006"/>
                  <a:pt x="5081175" y="277448"/>
                </a:cubicBezTo>
                <a:cubicBezTo>
                  <a:pt x="5078869" y="356637"/>
                  <a:pt x="5114661" y="304542"/>
                  <a:pt x="5097011" y="355616"/>
                </a:cubicBezTo>
                <a:cubicBezTo>
                  <a:pt x="5097344" y="387149"/>
                  <a:pt x="5151562" y="375276"/>
                  <a:pt x="5130982" y="412030"/>
                </a:cubicBezTo>
                <a:cubicBezTo>
                  <a:pt x="5137437" y="449579"/>
                  <a:pt x="5161503" y="469367"/>
                  <a:pt x="5153000" y="507134"/>
                </a:cubicBezTo>
                <a:cubicBezTo>
                  <a:pt x="5159130" y="542272"/>
                  <a:pt x="5172528" y="570912"/>
                  <a:pt x="5171282" y="602071"/>
                </a:cubicBezTo>
                <a:cubicBezTo>
                  <a:pt x="5179848" y="612727"/>
                  <a:pt x="5184350" y="623560"/>
                  <a:pt x="5176196" y="636822"/>
                </a:cubicBezTo>
                <a:lnTo>
                  <a:pt x="5189051" y="782518"/>
                </a:lnTo>
                <a:cubicBezTo>
                  <a:pt x="5204031" y="772261"/>
                  <a:pt x="5195913" y="819606"/>
                  <a:pt x="5210428" y="815772"/>
                </a:cubicBezTo>
                <a:cubicBezTo>
                  <a:pt x="5194483" y="838533"/>
                  <a:pt x="5221596" y="837339"/>
                  <a:pt x="5221088" y="860193"/>
                </a:cubicBezTo>
                <a:cubicBezTo>
                  <a:pt x="5224484" y="884457"/>
                  <a:pt x="5234151" y="922215"/>
                  <a:pt x="5230806" y="961354"/>
                </a:cubicBezTo>
                <a:cubicBezTo>
                  <a:pt x="5225751" y="1002829"/>
                  <a:pt x="5227328" y="1047212"/>
                  <a:pt x="5201018" y="1095027"/>
                </a:cubicBezTo>
                <a:cubicBezTo>
                  <a:pt x="5192594" y="1105100"/>
                  <a:pt x="5193101" y="1122201"/>
                  <a:pt x="5202153" y="1133224"/>
                </a:cubicBezTo>
                <a:cubicBezTo>
                  <a:pt x="5203711" y="1135121"/>
                  <a:pt x="5205468" y="1136762"/>
                  <a:pt x="5207370" y="1138097"/>
                </a:cubicBezTo>
                <a:cubicBezTo>
                  <a:pt x="5187666" y="1167974"/>
                  <a:pt x="5203894" y="1178068"/>
                  <a:pt x="5189234" y="1193495"/>
                </a:cubicBezTo>
                <a:cubicBezTo>
                  <a:pt x="5191271" y="1231351"/>
                  <a:pt x="5215468" y="1255324"/>
                  <a:pt x="5202769" y="1269450"/>
                </a:cubicBezTo>
                <a:cubicBezTo>
                  <a:pt x="5208891" y="1296866"/>
                  <a:pt x="5220794" y="1339415"/>
                  <a:pt x="5225968" y="1357994"/>
                </a:cubicBezTo>
                <a:cubicBezTo>
                  <a:pt x="5235560" y="1363307"/>
                  <a:pt x="5232085" y="1372395"/>
                  <a:pt x="5233819" y="1380922"/>
                </a:cubicBezTo>
                <a:cubicBezTo>
                  <a:pt x="5242666" y="1389799"/>
                  <a:pt x="5242140" y="1429309"/>
                  <a:pt x="5237226" y="1441327"/>
                </a:cubicBezTo>
                <a:lnTo>
                  <a:pt x="5255653" y="1524712"/>
                </a:lnTo>
                <a:lnTo>
                  <a:pt x="5263491" y="1642938"/>
                </a:lnTo>
                <a:cubicBezTo>
                  <a:pt x="5233312" y="1645260"/>
                  <a:pt x="5288520" y="1697357"/>
                  <a:pt x="5261314" y="1689177"/>
                </a:cubicBezTo>
                <a:cubicBezTo>
                  <a:pt x="5268201" y="1720862"/>
                  <a:pt x="5229281" y="1738425"/>
                  <a:pt x="5259788" y="1768516"/>
                </a:cubicBezTo>
                <a:cubicBezTo>
                  <a:pt x="5250286" y="1824969"/>
                  <a:pt x="5279958" y="1903508"/>
                  <a:pt x="5255696" y="1953770"/>
                </a:cubicBezTo>
                <a:cubicBezTo>
                  <a:pt x="5254497" y="2018939"/>
                  <a:pt x="5251158" y="2034824"/>
                  <a:pt x="5252592" y="2092210"/>
                </a:cubicBezTo>
                <a:cubicBezTo>
                  <a:pt x="5258568" y="2139817"/>
                  <a:pt x="5240206" y="2181656"/>
                  <a:pt x="5264303" y="2225157"/>
                </a:cubicBezTo>
                <a:cubicBezTo>
                  <a:pt x="5260297" y="2228216"/>
                  <a:pt x="5257274" y="2231958"/>
                  <a:pt x="5254949" y="2236160"/>
                </a:cubicBezTo>
                <a:lnTo>
                  <a:pt x="5250104" y="2249166"/>
                </a:lnTo>
                <a:lnTo>
                  <a:pt x="5251214" y="2250944"/>
                </a:lnTo>
                <a:cubicBezTo>
                  <a:pt x="5253477" y="2258683"/>
                  <a:pt x="5252724" y="2263338"/>
                  <a:pt x="5250644" y="2266619"/>
                </a:cubicBezTo>
                <a:lnTo>
                  <a:pt x="5293877" y="2368649"/>
                </a:lnTo>
                <a:lnTo>
                  <a:pt x="5311338" y="2404034"/>
                </a:lnTo>
                <a:cubicBezTo>
                  <a:pt x="5310997" y="2405674"/>
                  <a:pt x="5338704" y="2463412"/>
                  <a:pt x="5338366" y="2465052"/>
                </a:cubicBezTo>
                <a:cubicBezTo>
                  <a:pt x="5342744" y="2497318"/>
                  <a:pt x="5359740" y="2532873"/>
                  <a:pt x="5371263" y="2586413"/>
                </a:cubicBezTo>
                <a:lnTo>
                  <a:pt x="5407503" y="2786290"/>
                </a:lnTo>
                <a:cubicBezTo>
                  <a:pt x="5407454" y="2786708"/>
                  <a:pt x="5407404" y="2787125"/>
                  <a:pt x="5407356" y="2787545"/>
                </a:cubicBezTo>
                <a:lnTo>
                  <a:pt x="5411130" y="2788640"/>
                </a:lnTo>
                <a:lnTo>
                  <a:pt x="5416439" y="2805666"/>
                </a:lnTo>
                <a:lnTo>
                  <a:pt x="5416589" y="2810822"/>
                </a:lnTo>
                <a:cubicBezTo>
                  <a:pt x="5416997" y="2814266"/>
                  <a:pt x="5417656" y="2816415"/>
                  <a:pt x="5418542" y="2817745"/>
                </a:cubicBezTo>
                <a:lnTo>
                  <a:pt x="5418847" y="2817825"/>
                </a:lnTo>
                <a:lnTo>
                  <a:pt x="5457023" y="2858292"/>
                </a:lnTo>
                <a:cubicBezTo>
                  <a:pt x="5466876" y="2878841"/>
                  <a:pt x="5469564" y="2932280"/>
                  <a:pt x="5479298" y="2947791"/>
                </a:cubicBezTo>
                <a:lnTo>
                  <a:pt x="5481770" y="2951352"/>
                </a:lnTo>
                <a:cubicBezTo>
                  <a:pt x="5482228" y="2957449"/>
                  <a:pt x="5482439" y="2978179"/>
                  <a:pt x="5482045" y="2984371"/>
                </a:cubicBezTo>
                <a:cubicBezTo>
                  <a:pt x="5482168" y="2990940"/>
                  <a:pt x="5482292" y="2997510"/>
                  <a:pt x="5482415" y="3004079"/>
                </a:cubicBezTo>
                <a:cubicBezTo>
                  <a:pt x="5482112" y="3034481"/>
                  <a:pt x="5504247" y="3092933"/>
                  <a:pt x="5503944" y="3123335"/>
                </a:cubicBezTo>
                <a:cubicBezTo>
                  <a:pt x="5512347" y="3181628"/>
                  <a:pt x="5502720" y="3208390"/>
                  <a:pt x="5516007" y="3258473"/>
                </a:cubicBezTo>
                <a:cubicBezTo>
                  <a:pt x="5517209" y="3275473"/>
                  <a:pt x="5557675" y="3358410"/>
                  <a:pt x="5566839" y="3345295"/>
                </a:cubicBezTo>
                <a:cubicBezTo>
                  <a:pt x="5558189" y="3388122"/>
                  <a:pt x="5575932" y="3469179"/>
                  <a:pt x="5589758" y="3506453"/>
                </a:cubicBezTo>
                <a:lnTo>
                  <a:pt x="5596144" y="3534624"/>
                </a:lnTo>
                <a:lnTo>
                  <a:pt x="5597750" y="3534129"/>
                </a:lnTo>
                <a:lnTo>
                  <a:pt x="5599700" y="3547221"/>
                </a:lnTo>
                <a:lnTo>
                  <a:pt x="5615031" y="3557482"/>
                </a:lnTo>
                <a:cubicBezTo>
                  <a:pt x="5622322" y="3565237"/>
                  <a:pt x="5608117" y="3566741"/>
                  <a:pt x="5618377" y="3588431"/>
                </a:cubicBezTo>
                <a:lnTo>
                  <a:pt x="5612155" y="3589869"/>
                </a:lnTo>
                <a:lnTo>
                  <a:pt x="5620843" y="3606745"/>
                </a:lnTo>
                <a:cubicBezTo>
                  <a:pt x="5634271" y="3628477"/>
                  <a:pt x="5649623" y="3650128"/>
                  <a:pt x="5655472" y="3678877"/>
                </a:cubicBezTo>
                <a:cubicBezTo>
                  <a:pt x="5693455" y="3693882"/>
                  <a:pt x="5662980" y="3690858"/>
                  <a:pt x="5680448" y="3717760"/>
                </a:cubicBezTo>
                <a:cubicBezTo>
                  <a:pt x="5653248" y="3721999"/>
                  <a:pt x="5709119" y="3746558"/>
                  <a:pt x="5683015" y="3762025"/>
                </a:cubicBezTo>
                <a:cubicBezTo>
                  <a:pt x="5687021" y="3766429"/>
                  <a:pt x="5691727" y="3770209"/>
                  <a:pt x="5696643" y="3773888"/>
                </a:cubicBezTo>
                <a:lnTo>
                  <a:pt x="5699203" y="3775823"/>
                </a:lnTo>
                <a:lnTo>
                  <a:pt x="5704824" y="3785966"/>
                </a:lnTo>
                <a:lnTo>
                  <a:pt x="5712204" y="3785830"/>
                </a:lnTo>
                <a:lnTo>
                  <a:pt x="5724816" y="3798949"/>
                </a:lnTo>
                <a:cubicBezTo>
                  <a:pt x="5728644" y="3804324"/>
                  <a:pt x="5731713" y="3810654"/>
                  <a:pt x="5733539" y="3818457"/>
                </a:cubicBezTo>
                <a:cubicBezTo>
                  <a:pt x="5729478" y="3849252"/>
                  <a:pt x="5774934" y="3875758"/>
                  <a:pt x="5768491" y="3914399"/>
                </a:cubicBezTo>
                <a:cubicBezTo>
                  <a:pt x="5768399" y="3927909"/>
                  <a:pt x="5782052" y="3965459"/>
                  <a:pt x="5793123" y="3969952"/>
                </a:cubicBezTo>
                <a:cubicBezTo>
                  <a:pt x="5797717" y="3977244"/>
                  <a:pt x="5797864" y="3987352"/>
                  <a:pt x="5808321" y="3988153"/>
                </a:cubicBezTo>
                <a:cubicBezTo>
                  <a:pt x="5821475" y="3990747"/>
                  <a:pt x="5813923" y="4023455"/>
                  <a:pt x="5825621" y="4015525"/>
                </a:cubicBezTo>
                <a:cubicBezTo>
                  <a:pt x="5820685" y="4038617"/>
                  <a:pt x="5849248" y="4046966"/>
                  <a:pt x="5860672" y="4061579"/>
                </a:cubicBezTo>
                <a:cubicBezTo>
                  <a:pt x="5857527" y="4071042"/>
                  <a:pt x="5863500" y="4078774"/>
                  <a:pt x="5872173" y="4088497"/>
                </a:cubicBezTo>
                <a:lnTo>
                  <a:pt x="5883705" y="4101899"/>
                </a:lnTo>
                <a:lnTo>
                  <a:pt x="5885314" y="4108387"/>
                </a:lnTo>
                <a:cubicBezTo>
                  <a:pt x="5888135" y="4116007"/>
                  <a:pt x="5891367" y="4122787"/>
                  <a:pt x="5894095" y="4128857"/>
                </a:cubicBezTo>
                <a:lnTo>
                  <a:pt x="5898339" y="4140800"/>
                </a:lnTo>
                <a:lnTo>
                  <a:pt x="5899734" y="4145632"/>
                </a:lnTo>
                <a:lnTo>
                  <a:pt x="5903513" y="4187661"/>
                </a:lnTo>
                <a:cubicBezTo>
                  <a:pt x="5905616" y="4194701"/>
                  <a:pt x="5914174" y="4205003"/>
                  <a:pt x="5917114" y="4213096"/>
                </a:cubicBezTo>
                <a:cubicBezTo>
                  <a:pt x="5927403" y="4210909"/>
                  <a:pt x="5920305" y="4225649"/>
                  <a:pt x="5921153" y="4236222"/>
                </a:cubicBezTo>
                <a:lnTo>
                  <a:pt x="5924233" y="4242060"/>
                </a:lnTo>
                <a:cubicBezTo>
                  <a:pt x="5925526" y="4252852"/>
                  <a:pt x="5926396" y="4284577"/>
                  <a:pt x="5928910" y="4300973"/>
                </a:cubicBezTo>
                <a:lnTo>
                  <a:pt x="5939320" y="4340435"/>
                </a:lnTo>
                <a:lnTo>
                  <a:pt x="5946705" y="4428051"/>
                </a:lnTo>
                <a:cubicBezTo>
                  <a:pt x="5946117" y="4435885"/>
                  <a:pt x="5947179" y="4442831"/>
                  <a:pt x="5949261" y="4449185"/>
                </a:cubicBezTo>
                <a:lnTo>
                  <a:pt x="5957504" y="4465911"/>
                </a:lnTo>
                <a:lnTo>
                  <a:pt x="5964689" y="4468532"/>
                </a:lnTo>
                <a:lnTo>
                  <a:pt x="5967062" y="4479923"/>
                </a:lnTo>
                <a:lnTo>
                  <a:pt x="5968960" y="4482655"/>
                </a:lnTo>
                <a:cubicBezTo>
                  <a:pt x="5972608" y="4487856"/>
                  <a:pt x="5976020" y="4493074"/>
                  <a:pt x="5978567" y="4498605"/>
                </a:cubicBezTo>
                <a:cubicBezTo>
                  <a:pt x="5980425" y="4515677"/>
                  <a:pt x="5976844" y="4551935"/>
                  <a:pt x="5980106" y="4585087"/>
                </a:cubicBezTo>
                <a:cubicBezTo>
                  <a:pt x="5974057" y="4642154"/>
                  <a:pt x="6019275" y="4645589"/>
                  <a:pt x="5998138" y="4697518"/>
                </a:cubicBezTo>
                <a:cubicBezTo>
                  <a:pt x="6009496" y="4687218"/>
                  <a:pt x="6015186" y="4770003"/>
                  <a:pt x="6013516" y="4786619"/>
                </a:cubicBezTo>
                <a:cubicBezTo>
                  <a:pt x="6058736" y="4748108"/>
                  <a:pt x="5986565" y="4861301"/>
                  <a:pt x="6025404" y="4858148"/>
                </a:cubicBezTo>
                <a:cubicBezTo>
                  <a:pt x="6024437" y="4913684"/>
                  <a:pt x="6011369" y="4918877"/>
                  <a:pt x="6007749" y="4964715"/>
                </a:cubicBezTo>
                <a:cubicBezTo>
                  <a:pt x="6006922" y="5026666"/>
                  <a:pt x="6006096" y="5088616"/>
                  <a:pt x="6005269" y="5150567"/>
                </a:cubicBezTo>
                <a:lnTo>
                  <a:pt x="6001127" y="5164609"/>
                </a:lnTo>
                <a:lnTo>
                  <a:pt x="5996647" y="5185640"/>
                </a:lnTo>
                <a:lnTo>
                  <a:pt x="5998514" y="5189673"/>
                </a:lnTo>
                <a:lnTo>
                  <a:pt x="6018409" y="5227157"/>
                </a:lnTo>
                <a:lnTo>
                  <a:pt x="6036748" y="5322752"/>
                </a:lnTo>
                <a:lnTo>
                  <a:pt x="6036943" y="5329480"/>
                </a:lnTo>
                <a:lnTo>
                  <a:pt x="6037236" y="5329634"/>
                </a:lnTo>
                <a:cubicBezTo>
                  <a:pt x="6037896" y="5331133"/>
                  <a:pt x="6038191" y="5333359"/>
                  <a:pt x="6038019" y="5336764"/>
                </a:cubicBezTo>
                <a:cubicBezTo>
                  <a:pt x="6037779" y="5338427"/>
                  <a:pt x="6037537" y="5340090"/>
                  <a:pt x="6037298" y="5341753"/>
                </a:cubicBezTo>
                <a:cubicBezTo>
                  <a:pt x="6037424" y="5346104"/>
                  <a:pt x="6037551" y="5350456"/>
                  <a:pt x="6037677" y="5354807"/>
                </a:cubicBezTo>
                <a:lnTo>
                  <a:pt x="6039728" y="5359416"/>
                </a:lnTo>
                <a:lnTo>
                  <a:pt x="6043311" y="5361407"/>
                </a:lnTo>
                <a:cubicBezTo>
                  <a:pt x="6043191" y="5361797"/>
                  <a:pt x="6043071" y="5362187"/>
                  <a:pt x="6042954" y="5362576"/>
                </a:cubicBezTo>
                <a:cubicBezTo>
                  <a:pt x="6037098" y="5371071"/>
                  <a:pt x="6028284" y="5372871"/>
                  <a:pt x="6053435" y="5387547"/>
                </a:cubicBezTo>
                <a:cubicBezTo>
                  <a:pt x="6044173" y="5407499"/>
                  <a:pt x="6059388" y="5413428"/>
                  <a:pt x="6065933" y="5443002"/>
                </a:cubicBezTo>
                <a:cubicBezTo>
                  <a:pt x="6056882" y="5453977"/>
                  <a:pt x="6060713" y="5464106"/>
                  <a:pt x="6068640" y="5474503"/>
                </a:cubicBezTo>
                <a:cubicBezTo>
                  <a:pt x="6065387" y="5502156"/>
                  <a:pt x="6077015" y="5529097"/>
                  <a:pt x="6080922" y="5561070"/>
                </a:cubicBezTo>
                <a:cubicBezTo>
                  <a:pt x="6069952" y="5593856"/>
                  <a:pt x="6092872" y="5614018"/>
                  <a:pt x="6096949" y="5648179"/>
                </a:cubicBezTo>
                <a:cubicBezTo>
                  <a:pt x="6076784" y="5674970"/>
                  <a:pt x="6116572" y="5674556"/>
                  <a:pt x="6125703" y="5692894"/>
                </a:cubicBezTo>
                <a:lnTo>
                  <a:pt x="6126670" y="5697882"/>
                </a:lnTo>
                <a:lnTo>
                  <a:pt x="6124061" y="5710294"/>
                </a:lnTo>
                <a:lnTo>
                  <a:pt x="6122213" y="5714762"/>
                </a:lnTo>
                <a:cubicBezTo>
                  <a:pt x="6121263" y="5717913"/>
                  <a:pt x="6121045" y="5720104"/>
                  <a:pt x="6121353" y="5721725"/>
                </a:cubicBezTo>
                <a:lnTo>
                  <a:pt x="6121607" y="5721959"/>
                </a:lnTo>
                <a:lnTo>
                  <a:pt x="6120262" y="5728358"/>
                </a:lnTo>
                <a:cubicBezTo>
                  <a:pt x="6117360" y="5739007"/>
                  <a:pt x="6130768" y="5777279"/>
                  <a:pt x="6127024" y="5786902"/>
                </a:cubicBezTo>
                <a:lnTo>
                  <a:pt x="6127519" y="5865775"/>
                </a:lnTo>
                <a:lnTo>
                  <a:pt x="6119217" y="5888542"/>
                </a:lnTo>
                <a:lnTo>
                  <a:pt x="6102493" y="5928602"/>
                </a:lnTo>
                <a:cubicBezTo>
                  <a:pt x="6099468" y="5932056"/>
                  <a:pt x="6061378" y="5998707"/>
                  <a:pt x="6056863" y="6000643"/>
                </a:cubicBezTo>
                <a:cubicBezTo>
                  <a:pt x="6073585" y="6048403"/>
                  <a:pt x="6047494" y="6077297"/>
                  <a:pt x="6045436" y="6124480"/>
                </a:cubicBezTo>
                <a:cubicBezTo>
                  <a:pt x="6035300" y="6187952"/>
                  <a:pt x="6042671" y="6255420"/>
                  <a:pt x="6030489" y="6317666"/>
                </a:cubicBezTo>
                <a:cubicBezTo>
                  <a:pt x="5997800" y="6359855"/>
                  <a:pt x="6026490" y="6389009"/>
                  <a:pt x="6007492" y="6440818"/>
                </a:cubicBezTo>
                <a:cubicBezTo>
                  <a:pt x="6032870" y="6477306"/>
                  <a:pt x="6007936" y="6454949"/>
                  <a:pt x="6009467" y="6487076"/>
                </a:cubicBezTo>
                <a:cubicBezTo>
                  <a:pt x="6007396" y="6503737"/>
                  <a:pt x="5997257" y="6531311"/>
                  <a:pt x="5995064" y="6540791"/>
                </a:cubicBezTo>
                <a:lnTo>
                  <a:pt x="5996309" y="6543961"/>
                </a:lnTo>
                <a:lnTo>
                  <a:pt x="5996048" y="6555444"/>
                </a:lnTo>
                <a:lnTo>
                  <a:pt x="6002524" y="6560188"/>
                </a:lnTo>
                <a:lnTo>
                  <a:pt x="6006823" y="6578546"/>
                </a:lnTo>
                <a:cubicBezTo>
                  <a:pt x="6007421" y="6585192"/>
                  <a:pt x="6006881" y="6592067"/>
                  <a:pt x="6004510" y="6599256"/>
                </a:cubicBezTo>
                <a:cubicBezTo>
                  <a:pt x="5985364" y="6620213"/>
                  <a:pt x="6011402" y="6670437"/>
                  <a:pt x="5986207" y="6695855"/>
                </a:cubicBezTo>
                <a:cubicBezTo>
                  <a:pt x="5979276" y="6706164"/>
                  <a:pt x="5972094" y="6743953"/>
                  <a:pt x="5979428" y="6754678"/>
                </a:cubicBezTo>
                <a:cubicBezTo>
                  <a:pt x="5979720" y="6763296"/>
                  <a:pt x="5974723" y="6771150"/>
                  <a:pt x="5983398" y="6778641"/>
                </a:cubicBezTo>
                <a:cubicBezTo>
                  <a:pt x="5993510" y="6789282"/>
                  <a:pt x="5970360" y="6809410"/>
                  <a:pt x="5984543" y="6811016"/>
                </a:cubicBezTo>
                <a:cubicBezTo>
                  <a:pt x="5983964" y="6817756"/>
                  <a:pt x="5983001" y="6827304"/>
                  <a:pt x="5981802" y="6838578"/>
                </a:cubicBezTo>
                <a:lnTo>
                  <a:pt x="597967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98207-B04C-1244-93E8-D61A93097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6" y="3633694"/>
            <a:ext cx="4966991" cy="2233705"/>
          </a:xfrm>
        </p:spPr>
        <p:txBody>
          <a:bodyPr anchor="b">
            <a:normAutofit/>
          </a:bodyPr>
          <a:lstStyle/>
          <a:p>
            <a:r>
              <a:rPr lang="sv-SE" dirty="0"/>
              <a:t>System Feedback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585CCF-B580-4CB8-828C-E499E6F6F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993258"/>
              </p:ext>
            </p:extLst>
          </p:nvPr>
        </p:nvGraphicFramePr>
        <p:xfrm>
          <a:off x="6434919" y="609601"/>
          <a:ext cx="4785521" cy="5655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BC09D2-6088-994C-89CD-DC8240FF0065}"/>
              </a:ext>
            </a:extLst>
          </p:cNvPr>
          <p:cNvSpPr txBox="1"/>
          <p:nvPr/>
        </p:nvSpPr>
        <p:spPr>
          <a:xfrm>
            <a:off x="10119317" y="6264559"/>
            <a:ext cx="184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Interaktionsdesign</a:t>
            </a:r>
          </a:p>
        </p:txBody>
      </p:sp>
    </p:spTree>
    <p:extLst>
      <p:ext uri="{BB962C8B-B14F-4D97-AF65-F5344CB8AC3E}">
        <p14:creationId xmlns:p14="http://schemas.microsoft.com/office/powerpoint/2010/main" val="2474401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 dirty="0" err="1"/>
              <a:t>Innehållsstrategi</a:t>
            </a:r>
            <a:endParaRPr lang="en-GB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sv-SE" sz="4000" dirty="0"/>
              <a:t>Planering, utveckling och förvaltning av</a:t>
            </a:r>
          </a:p>
          <a:p>
            <a:pPr marL="0" indent="0" algn="ctr">
              <a:buNone/>
            </a:pPr>
            <a:r>
              <a:rPr lang="sv-SE" sz="4000" dirty="0"/>
              <a:t>Innehåll, skriven eller i andra media.</a:t>
            </a:r>
          </a:p>
        </p:txBody>
      </p:sp>
    </p:spTree>
    <p:extLst>
      <p:ext uri="{BB962C8B-B14F-4D97-AF65-F5344CB8AC3E}">
        <p14:creationId xmlns:p14="http://schemas.microsoft.com/office/powerpoint/2010/main" val="706361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F7D2E8-5F8A-4E0B-9647-8072A94A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6A6E2CC-84C1-424C-A664-BC849F6D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33668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FACFB-BEFD-E244-AACC-D29172CA9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791201"/>
            <a:ext cx="10534650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Informationsarkitektur</a:t>
            </a:r>
          </a:p>
        </p:txBody>
      </p:sp>
      <p:pic>
        <p:nvPicPr>
          <p:cNvPr id="6" name="Content Placeholder 5" descr="Chart, bubble chart&#10;&#10;Description automatically generated">
            <a:extLst>
              <a:ext uri="{FF2B5EF4-FFF2-40B4-BE49-F238E27FC236}">
                <a16:creationId xmlns:a16="http://schemas.microsoft.com/office/drawing/2014/main" id="{A4C8AD68-5CDF-A04A-A6C7-F138B0BC8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096114" y="609600"/>
            <a:ext cx="3999772" cy="40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7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 dirty="0" err="1"/>
              <a:t>Informationsarkitektur</a:t>
            </a:r>
            <a:endParaRPr lang="en-GB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sv-SE" sz="4000" dirty="0"/>
              <a:t>Den strukturella utformningen av delade informationsmiljöer. </a:t>
            </a:r>
          </a:p>
          <a:p>
            <a:pPr marL="0" indent="0" algn="ctr">
              <a:buNone/>
            </a:pPr>
            <a:r>
              <a:rPr lang="sv-SE" sz="4000" dirty="0"/>
              <a:t>Konsten och vetenskapen att organisera och märka webbplatser, intranät, </a:t>
            </a:r>
            <a:r>
              <a:rPr lang="sv-SE" sz="4000" dirty="0" err="1"/>
              <a:t>onlinegrupper</a:t>
            </a:r>
            <a:r>
              <a:rPr lang="sv-SE" sz="4000" dirty="0"/>
              <a:t> och programvaror för att stödja användbarhet och sökbarhet.</a:t>
            </a:r>
          </a:p>
        </p:txBody>
      </p:sp>
    </p:spTree>
    <p:extLst>
      <p:ext uri="{BB962C8B-B14F-4D97-AF65-F5344CB8AC3E}">
        <p14:creationId xmlns:p14="http://schemas.microsoft.com/office/powerpoint/2010/main" val="334200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F7D2E8-5F8A-4E0B-9647-8072A94A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A6E2CC-84C1-424C-A664-BC849F6D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33668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E9E85-3CE7-9742-97E0-EB522F94F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791201"/>
            <a:ext cx="10534650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000"/>
              <a:t>Vilken känsla får vi av att använda produkten</a:t>
            </a:r>
          </a:p>
        </p:txBody>
      </p:sp>
      <p:pic>
        <p:nvPicPr>
          <p:cNvPr id="5" name="Content Placeholder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D93778BE-D1D4-4F48-ACBD-025D472FC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486504" y="609600"/>
            <a:ext cx="7218991" cy="40606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E4D480-29FA-8F4C-BDDC-5BB571C7B64D}"/>
              </a:ext>
            </a:extLst>
          </p:cNvPr>
          <p:cNvSpPr txBox="1"/>
          <p:nvPr/>
        </p:nvSpPr>
        <p:spPr>
          <a:xfrm>
            <a:off x="11314632" y="6304003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UX</a:t>
            </a:r>
          </a:p>
        </p:txBody>
      </p:sp>
    </p:spTree>
    <p:extLst>
      <p:ext uri="{BB962C8B-B14F-4D97-AF65-F5344CB8AC3E}">
        <p14:creationId xmlns:p14="http://schemas.microsoft.com/office/powerpoint/2010/main" val="4085086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F7D2E8-5F8A-4E0B-9647-8072A94A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A6E2CC-84C1-424C-A664-BC849F6D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33668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1276E-3FEC-1F49-AC7E-F8052E84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791201"/>
            <a:ext cx="10534650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Informationsarkitektur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EED48-8821-8946-B130-B36541C3A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588" y="4741683"/>
            <a:ext cx="8426823" cy="10495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pc="160" dirty="0" err="1"/>
              <a:t>Ett</a:t>
            </a:r>
            <a:r>
              <a:rPr lang="en-US" spc="160" dirty="0"/>
              <a:t> </a:t>
            </a:r>
            <a:r>
              <a:rPr lang="en-US" spc="160" dirty="0" err="1"/>
              <a:t>snyggt</a:t>
            </a:r>
            <a:r>
              <a:rPr lang="en-US" spc="160" dirty="0"/>
              <a:t> </a:t>
            </a:r>
            <a:r>
              <a:rPr lang="en-US" spc="160" dirty="0" err="1"/>
              <a:t>sätt</a:t>
            </a:r>
            <a:r>
              <a:rPr lang="en-US" spc="160" dirty="0"/>
              <a:t> </a:t>
            </a:r>
            <a:r>
              <a:rPr lang="en-US" spc="160" dirty="0" err="1"/>
              <a:t>att</a:t>
            </a:r>
            <a:r>
              <a:rPr lang="en-US" spc="160" dirty="0"/>
              <a:t> tala om </a:t>
            </a:r>
            <a:r>
              <a:rPr lang="en-US" spc="160" dirty="0" err="1"/>
              <a:t>organisationen</a:t>
            </a:r>
            <a:r>
              <a:rPr lang="en-US" spc="160" dirty="0"/>
              <a:t> av </a:t>
            </a:r>
            <a:r>
              <a:rPr lang="en-US" spc="160" dirty="0" err="1"/>
              <a:t>en</a:t>
            </a:r>
            <a:r>
              <a:rPr lang="en-US" spc="160" dirty="0"/>
              <a:t> plats,</a:t>
            </a:r>
          </a:p>
          <a:p>
            <a:pPr marL="0" indent="0" algn="ctr">
              <a:buNone/>
            </a:pPr>
            <a:r>
              <a:rPr lang="en-US" spc="160" dirty="0" err="1"/>
              <a:t>samt</a:t>
            </a:r>
            <a:r>
              <a:rPr lang="en-US" spc="160" dirty="0"/>
              <a:t> </a:t>
            </a:r>
            <a:r>
              <a:rPr lang="en-US" spc="160" dirty="0" err="1"/>
              <a:t>dess</a:t>
            </a:r>
            <a:r>
              <a:rPr lang="en-US" spc="160" dirty="0"/>
              <a:t> </a:t>
            </a:r>
            <a:r>
              <a:rPr lang="en-US" spc="160" dirty="0" err="1"/>
              <a:t>märkning</a:t>
            </a:r>
            <a:r>
              <a:rPr lang="en-US" spc="160" dirty="0"/>
              <a:t> </a:t>
            </a:r>
            <a:r>
              <a:rPr lang="en-US" spc="160" dirty="0" err="1"/>
              <a:t>och</a:t>
            </a:r>
            <a:r>
              <a:rPr lang="en-US" spc="160" dirty="0"/>
              <a:t> </a:t>
            </a:r>
            <a:r>
              <a:rPr lang="en-US" spc="160" dirty="0" err="1"/>
              <a:t>navigationssystem</a:t>
            </a:r>
            <a:r>
              <a:rPr lang="en-US" spc="160" dirty="0"/>
              <a:t>.</a:t>
            </a:r>
          </a:p>
        </p:txBody>
      </p:sp>
      <p:pic>
        <p:nvPicPr>
          <p:cNvPr id="7" name="Graphic 6" descr="Hierarchy">
            <a:extLst>
              <a:ext uri="{FF2B5EF4-FFF2-40B4-BE49-F238E27FC236}">
                <a16:creationId xmlns:a16="http://schemas.microsoft.com/office/drawing/2014/main" id="{FDD27FD3-BB8F-426B-AB39-25FE1D836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5658" y="609600"/>
            <a:ext cx="4060683" cy="40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37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F7D2E8-5F8A-4E0B-9647-8072A94A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A6E2CC-84C1-424C-A664-BC849F6D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33668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4C7EB-5EC3-CC4E-9156-B987FCF73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791201"/>
            <a:ext cx="10534650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Steg 1: </a:t>
            </a:r>
            <a:r>
              <a:rPr lang="en-US" dirty="0" err="1"/>
              <a:t>Samla</a:t>
            </a:r>
            <a:r>
              <a:rPr lang="en-US" dirty="0"/>
              <a:t> all information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4942014-CB65-BA4A-BD2B-58CFE7B51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247011" y="609600"/>
            <a:ext cx="7697977" cy="40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53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16210-009A-6A44-9B12-B2119EC05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Steg 2: Sortera, Användare 1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CBFC878-1612-9C48-B726-33931235B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925" y="1955513"/>
            <a:ext cx="9810750" cy="4169348"/>
          </a:xfrm>
        </p:spPr>
      </p:pic>
    </p:spTree>
    <p:extLst>
      <p:ext uri="{BB962C8B-B14F-4D97-AF65-F5344CB8AC3E}">
        <p14:creationId xmlns:p14="http://schemas.microsoft.com/office/powerpoint/2010/main" val="1638585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16210-009A-6A44-9B12-B2119EC05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Steg 2: Sortera, Användare 2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BF3CDCC7-8E04-B148-BA0D-24C5770A6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925" y="1994428"/>
            <a:ext cx="9810750" cy="4091518"/>
          </a:xfrm>
        </p:spPr>
      </p:pic>
    </p:spTree>
    <p:extLst>
      <p:ext uri="{BB962C8B-B14F-4D97-AF65-F5344CB8AC3E}">
        <p14:creationId xmlns:p14="http://schemas.microsoft.com/office/powerpoint/2010/main" val="212531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16210-009A-6A44-9B12-B2119EC05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Steg 3: Bekräfta etiketter</a:t>
            </a:r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F6B968EC-D46E-4B49-A605-229F6CE1C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925" y="1919308"/>
            <a:ext cx="9810750" cy="4241759"/>
          </a:xfrm>
        </p:spPr>
      </p:pic>
    </p:spTree>
    <p:extLst>
      <p:ext uri="{BB962C8B-B14F-4D97-AF65-F5344CB8AC3E}">
        <p14:creationId xmlns:p14="http://schemas.microsoft.com/office/powerpoint/2010/main" val="1175782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948FF-67A1-9D4A-B765-15465206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5755341"/>
            <a:ext cx="10160000" cy="8845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/>
              <a:t>Resultat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D14154-C143-9E4C-A1B9-6DC330A3C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b="3436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01105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 dirty="0" err="1"/>
              <a:t>Användbarhetstestning</a:t>
            </a:r>
            <a:endParaRPr lang="en-GB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sv-SE" sz="4000" dirty="0"/>
              <a:t>En teknik som används i användarcentrerad interaktionsdesign, för att utvärdera en produkt genom att testa den på användarna.</a:t>
            </a:r>
          </a:p>
        </p:txBody>
      </p:sp>
    </p:spTree>
    <p:extLst>
      <p:ext uri="{BB962C8B-B14F-4D97-AF65-F5344CB8AC3E}">
        <p14:creationId xmlns:p14="http://schemas.microsoft.com/office/powerpoint/2010/main" val="2801405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96421-B29D-2644-B3F1-1CAF83ACB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Användbarhetstestning</a:t>
            </a:r>
            <a:endParaRPr lang="sv-SE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24079A5E-D3ED-E04A-95D2-3F0E7480C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4363" y="1825625"/>
            <a:ext cx="4563873" cy="4429125"/>
          </a:xfrm>
        </p:spPr>
      </p:pic>
    </p:spTree>
    <p:extLst>
      <p:ext uri="{BB962C8B-B14F-4D97-AF65-F5344CB8AC3E}">
        <p14:creationId xmlns:p14="http://schemas.microsoft.com/office/powerpoint/2010/main" val="27307651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F7D2E8-5F8A-4E0B-9647-8072A94A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A6E2CC-84C1-424C-A664-BC849F6D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33668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AC95E-A11E-8340-A177-88A2A7F7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791201"/>
            <a:ext cx="10534650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Hitta</a:t>
            </a:r>
            <a:r>
              <a:rPr lang="en-US" dirty="0"/>
              <a:t> er </a:t>
            </a:r>
            <a:r>
              <a:rPr lang="en-US" dirty="0" err="1"/>
              <a:t>utbildning</a:t>
            </a:r>
            <a:r>
              <a:rPr lang="en-US" dirty="0"/>
              <a:t> – </a:t>
            </a:r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gör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DA1D24-D592-C04A-BC67-AE4052F64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94631" y="609600"/>
            <a:ext cx="6602737" cy="40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74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798F0-C595-064C-A54B-1A059131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 dirty="0"/>
              <a:t>Summering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E3DFA2-0894-44A6-80D6-4FF1FA6218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725785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0450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841F680-B18F-481A-8D6E-9FD77379E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7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68BD1-BD3E-784D-957D-8D058EFD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647" y="609601"/>
            <a:ext cx="5826631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Dåtid</a:t>
            </a:r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74CA6A1-199E-4E0D-BF66-A552C7E59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82301" cy="4882103"/>
          </a:xfrm>
          <a:custGeom>
            <a:avLst/>
            <a:gdLst>
              <a:gd name="connsiteX0" fmla="*/ 0 w 4882301"/>
              <a:gd name="connsiteY0" fmla="*/ 0 h 4882103"/>
              <a:gd name="connsiteX1" fmla="*/ 3905841 w 4882301"/>
              <a:gd name="connsiteY1" fmla="*/ 0 h 4882103"/>
              <a:gd name="connsiteX2" fmla="*/ 4882301 w 4882301"/>
              <a:gd name="connsiteY2" fmla="*/ 0 h 4882103"/>
              <a:gd name="connsiteX3" fmla="*/ 4871664 w 4882301"/>
              <a:gd name="connsiteY3" fmla="*/ 12164 h 4882103"/>
              <a:gd name="connsiteX4" fmla="*/ 4845255 w 4882301"/>
              <a:gd name="connsiteY4" fmla="*/ 53786 h 4882103"/>
              <a:gd name="connsiteX5" fmla="*/ 4832975 w 4882301"/>
              <a:gd name="connsiteY5" fmla="*/ 71441 h 4882103"/>
              <a:gd name="connsiteX6" fmla="*/ 4817370 w 4882301"/>
              <a:gd name="connsiteY6" fmla="*/ 80005 h 4882103"/>
              <a:gd name="connsiteX7" fmla="*/ 4809347 w 4882301"/>
              <a:gd name="connsiteY7" fmla="*/ 76230 h 4882103"/>
              <a:gd name="connsiteX8" fmla="*/ 4801782 w 4882301"/>
              <a:gd name="connsiteY8" fmla="*/ 84878 h 4882103"/>
              <a:gd name="connsiteX9" fmla="*/ 4798715 w 4882301"/>
              <a:gd name="connsiteY9" fmla="*/ 85797 h 4882103"/>
              <a:gd name="connsiteX10" fmla="*/ 4782182 w 4882301"/>
              <a:gd name="connsiteY10" fmla="*/ 92450 h 4882103"/>
              <a:gd name="connsiteX11" fmla="*/ 4773099 w 4882301"/>
              <a:gd name="connsiteY11" fmla="*/ 140971 h 4882103"/>
              <a:gd name="connsiteX12" fmla="*/ 4740360 w 4882301"/>
              <a:gd name="connsiteY12" fmla="*/ 172435 h 4882103"/>
              <a:gd name="connsiteX13" fmla="*/ 4736950 w 4882301"/>
              <a:gd name="connsiteY13" fmla="*/ 178679 h 4882103"/>
              <a:gd name="connsiteX14" fmla="*/ 4735838 w 4882301"/>
              <a:gd name="connsiteY14" fmla="*/ 185572 h 4882103"/>
              <a:gd name="connsiteX15" fmla="*/ 4734185 w 4882301"/>
              <a:gd name="connsiteY15" fmla="*/ 183735 h 4882103"/>
              <a:gd name="connsiteX16" fmla="*/ 4718018 w 4882301"/>
              <a:gd name="connsiteY16" fmla="*/ 213327 h 4882103"/>
              <a:gd name="connsiteX17" fmla="*/ 4688939 w 4882301"/>
              <a:gd name="connsiteY17" fmla="*/ 250886 h 4882103"/>
              <a:gd name="connsiteX18" fmla="*/ 4674425 w 4882301"/>
              <a:gd name="connsiteY18" fmla="*/ 272754 h 4882103"/>
              <a:gd name="connsiteX19" fmla="*/ 4675557 w 4882301"/>
              <a:gd name="connsiteY19" fmla="*/ 274827 h 4882103"/>
              <a:gd name="connsiteX20" fmla="*/ 4654479 w 4882301"/>
              <a:gd name="connsiteY20" fmla="*/ 396503 h 4882103"/>
              <a:gd name="connsiteX21" fmla="*/ 4590538 w 4882301"/>
              <a:gd name="connsiteY21" fmla="*/ 520441 h 4882103"/>
              <a:gd name="connsiteX22" fmla="*/ 4594889 w 4882301"/>
              <a:gd name="connsiteY22" fmla="*/ 537296 h 4882103"/>
              <a:gd name="connsiteX23" fmla="*/ 4594233 w 4882301"/>
              <a:gd name="connsiteY23" fmla="*/ 553255 h 4882103"/>
              <a:gd name="connsiteX24" fmla="*/ 4592486 w 4882301"/>
              <a:gd name="connsiteY24" fmla="*/ 554301 h 4882103"/>
              <a:gd name="connsiteX25" fmla="*/ 4586772 w 4882301"/>
              <a:gd name="connsiteY25" fmla="*/ 570157 h 4882103"/>
              <a:gd name="connsiteX26" fmla="*/ 4588850 w 4882301"/>
              <a:gd name="connsiteY26" fmla="*/ 575443 h 4882103"/>
              <a:gd name="connsiteX27" fmla="*/ 4585973 w 4882301"/>
              <a:gd name="connsiteY27" fmla="*/ 586891 h 4882103"/>
              <a:gd name="connsiteX28" fmla="*/ 4583120 w 4882301"/>
              <a:gd name="connsiteY28" fmla="*/ 610976 h 4882103"/>
              <a:gd name="connsiteX29" fmla="*/ 4579947 w 4882301"/>
              <a:gd name="connsiteY29" fmla="*/ 614045 h 4882103"/>
              <a:gd name="connsiteX30" fmla="*/ 4571535 w 4882301"/>
              <a:gd name="connsiteY30" fmla="*/ 648134 h 4882103"/>
              <a:gd name="connsiteX31" fmla="*/ 4570168 w 4882301"/>
              <a:gd name="connsiteY31" fmla="*/ 647920 h 4882103"/>
              <a:gd name="connsiteX32" fmla="*/ 4562329 w 4882301"/>
              <a:gd name="connsiteY32" fmla="*/ 654549 h 4882103"/>
              <a:gd name="connsiteX33" fmla="*/ 4550201 w 4882301"/>
              <a:gd name="connsiteY33" fmla="*/ 668771 h 4882103"/>
              <a:gd name="connsiteX34" fmla="*/ 4506750 w 4882301"/>
              <a:gd name="connsiteY34" fmla="*/ 693120 h 4882103"/>
              <a:gd name="connsiteX35" fmla="*/ 4501638 w 4882301"/>
              <a:gd name="connsiteY35" fmla="*/ 713469 h 4882103"/>
              <a:gd name="connsiteX36" fmla="*/ 4484999 w 4882301"/>
              <a:gd name="connsiteY36" fmla="*/ 723668 h 4882103"/>
              <a:gd name="connsiteX37" fmla="*/ 4431193 w 4882301"/>
              <a:gd name="connsiteY37" fmla="*/ 747977 h 4882103"/>
              <a:gd name="connsiteX38" fmla="*/ 4368110 w 4882301"/>
              <a:gd name="connsiteY38" fmla="*/ 781955 h 4882103"/>
              <a:gd name="connsiteX39" fmla="*/ 4308331 w 4882301"/>
              <a:gd name="connsiteY39" fmla="*/ 821385 h 4882103"/>
              <a:gd name="connsiteX40" fmla="*/ 4246095 w 4882301"/>
              <a:gd name="connsiteY40" fmla="*/ 838398 h 4882103"/>
              <a:gd name="connsiteX41" fmla="*/ 4201655 w 4882301"/>
              <a:gd name="connsiteY41" fmla="*/ 866799 h 4882103"/>
              <a:gd name="connsiteX42" fmla="*/ 4135014 w 4882301"/>
              <a:gd name="connsiteY42" fmla="*/ 878860 h 4882103"/>
              <a:gd name="connsiteX43" fmla="*/ 4113878 w 4882301"/>
              <a:gd name="connsiteY43" fmla="*/ 890438 h 4882103"/>
              <a:gd name="connsiteX44" fmla="*/ 4101093 w 4882301"/>
              <a:gd name="connsiteY44" fmla="*/ 895083 h 4882103"/>
              <a:gd name="connsiteX45" fmla="*/ 4099328 w 4882301"/>
              <a:gd name="connsiteY45" fmla="*/ 894380 h 4882103"/>
              <a:gd name="connsiteX46" fmla="*/ 4076403 w 4882301"/>
              <a:gd name="connsiteY46" fmla="*/ 929195 h 4882103"/>
              <a:gd name="connsiteX47" fmla="*/ 4071099 w 4882301"/>
              <a:gd name="connsiteY47" fmla="*/ 931504 h 4882103"/>
              <a:gd name="connsiteX48" fmla="*/ 4059044 w 4882301"/>
              <a:gd name="connsiteY48" fmla="*/ 957158 h 4882103"/>
              <a:gd name="connsiteX49" fmla="*/ 4051275 w 4882301"/>
              <a:gd name="connsiteY49" fmla="*/ 968833 h 4882103"/>
              <a:gd name="connsiteX50" fmla="*/ 4052262 w 4882301"/>
              <a:gd name="connsiteY50" fmla="*/ 975389 h 4882103"/>
              <a:gd name="connsiteX51" fmla="*/ 4039178 w 4882301"/>
              <a:gd name="connsiteY51" fmla="*/ 990967 h 4882103"/>
              <a:gd name="connsiteX52" fmla="*/ 4036476 w 4882301"/>
              <a:gd name="connsiteY52" fmla="*/ 991528 h 4882103"/>
              <a:gd name="connsiteX53" fmla="*/ 4030147 w 4882301"/>
              <a:gd name="connsiteY53" fmla="*/ 1008949 h 4882103"/>
              <a:gd name="connsiteX54" fmla="*/ 3791175 w 4882301"/>
              <a:gd name="connsiteY54" fmla="*/ 1112745 h 4882103"/>
              <a:gd name="connsiteX55" fmla="*/ 3468633 w 4882301"/>
              <a:gd name="connsiteY55" fmla="*/ 1357372 h 4882103"/>
              <a:gd name="connsiteX56" fmla="*/ 2349444 w 4882301"/>
              <a:gd name="connsiteY56" fmla="*/ 2665454 h 4882103"/>
              <a:gd name="connsiteX57" fmla="*/ 1644590 w 4882301"/>
              <a:gd name="connsiteY57" fmla="*/ 3444154 h 4882103"/>
              <a:gd name="connsiteX58" fmla="*/ 1250698 w 4882301"/>
              <a:gd name="connsiteY58" fmla="*/ 3827834 h 4882103"/>
              <a:gd name="connsiteX59" fmla="*/ 1131871 w 4882301"/>
              <a:gd name="connsiteY59" fmla="*/ 4121318 h 4882103"/>
              <a:gd name="connsiteX60" fmla="*/ 1051679 w 4882301"/>
              <a:gd name="connsiteY60" fmla="*/ 4348389 h 4882103"/>
              <a:gd name="connsiteX61" fmla="*/ 906982 w 4882301"/>
              <a:gd name="connsiteY61" fmla="*/ 4531597 h 4882103"/>
              <a:gd name="connsiteX62" fmla="*/ 801199 w 4882301"/>
              <a:gd name="connsiteY62" fmla="*/ 4594289 h 4882103"/>
              <a:gd name="connsiteX63" fmla="*/ 799572 w 4882301"/>
              <a:gd name="connsiteY63" fmla="*/ 4616434 h 4882103"/>
              <a:gd name="connsiteX64" fmla="*/ 793361 w 4882301"/>
              <a:gd name="connsiteY64" fmla="*/ 4632413 h 4882103"/>
              <a:gd name="connsiteX65" fmla="*/ 791288 w 4882301"/>
              <a:gd name="connsiteY65" fmla="*/ 4631684 h 4882103"/>
              <a:gd name="connsiteX66" fmla="*/ 780168 w 4882301"/>
              <a:gd name="connsiteY66" fmla="*/ 4642277 h 4882103"/>
              <a:gd name="connsiteX67" fmla="*/ 780355 w 4882301"/>
              <a:gd name="connsiteY67" fmla="*/ 4649968 h 4882103"/>
              <a:gd name="connsiteX68" fmla="*/ 773547 w 4882301"/>
              <a:gd name="connsiteY68" fmla="*/ 4658922 h 4882103"/>
              <a:gd name="connsiteX69" fmla="*/ 712980 w 4882301"/>
              <a:gd name="connsiteY69" fmla="*/ 4687109 h 4882103"/>
              <a:gd name="connsiteX70" fmla="*/ 658998 w 4882301"/>
              <a:gd name="connsiteY70" fmla="*/ 4687168 h 4882103"/>
              <a:gd name="connsiteX71" fmla="*/ 599809 w 4882301"/>
              <a:gd name="connsiteY71" fmla="*/ 4705379 h 4882103"/>
              <a:gd name="connsiteX72" fmla="*/ 558586 w 4882301"/>
              <a:gd name="connsiteY72" fmla="*/ 4701679 h 4882103"/>
              <a:gd name="connsiteX73" fmla="*/ 476867 w 4882301"/>
              <a:gd name="connsiteY73" fmla="*/ 4703401 h 4882103"/>
              <a:gd name="connsiteX74" fmla="*/ 397404 w 4882301"/>
              <a:gd name="connsiteY74" fmla="*/ 4711420 h 4882103"/>
              <a:gd name="connsiteX75" fmla="*/ 369335 w 4882301"/>
              <a:gd name="connsiteY75" fmla="*/ 4717390 h 4882103"/>
              <a:gd name="connsiteX76" fmla="*/ 316209 w 4882301"/>
              <a:gd name="connsiteY76" fmla="*/ 4714515 h 4882103"/>
              <a:gd name="connsiteX77" fmla="*/ 262859 w 4882301"/>
              <a:gd name="connsiteY77" fmla="*/ 4724281 h 4882103"/>
              <a:gd name="connsiteX78" fmla="*/ 219683 w 4882301"/>
              <a:gd name="connsiteY78" fmla="*/ 4732893 h 4882103"/>
              <a:gd name="connsiteX79" fmla="*/ 181299 w 4882301"/>
              <a:gd name="connsiteY79" fmla="*/ 4733057 h 4882103"/>
              <a:gd name="connsiteX80" fmla="*/ 158273 w 4882301"/>
              <a:gd name="connsiteY80" fmla="*/ 4732813 h 4882103"/>
              <a:gd name="connsiteX81" fmla="*/ 99338 w 4882301"/>
              <a:gd name="connsiteY81" fmla="*/ 4777324 h 4882103"/>
              <a:gd name="connsiteX82" fmla="*/ 22026 w 4882301"/>
              <a:gd name="connsiteY82" fmla="*/ 4864170 h 4882103"/>
              <a:gd name="connsiteX83" fmla="*/ 11819 w 4882301"/>
              <a:gd name="connsiteY83" fmla="*/ 4882103 h 4882103"/>
              <a:gd name="connsiteX84" fmla="*/ 0 w 4882301"/>
              <a:gd name="connsiteY84" fmla="*/ 4879437 h 488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882301" h="4882103">
                <a:moveTo>
                  <a:pt x="0" y="0"/>
                </a:moveTo>
                <a:lnTo>
                  <a:pt x="3905841" y="0"/>
                </a:lnTo>
                <a:lnTo>
                  <a:pt x="4882301" y="0"/>
                </a:lnTo>
                <a:lnTo>
                  <a:pt x="4871664" y="12164"/>
                </a:lnTo>
                <a:cubicBezTo>
                  <a:pt x="4858538" y="24444"/>
                  <a:pt x="4845228" y="35473"/>
                  <a:pt x="4845255" y="53786"/>
                </a:cubicBezTo>
                <a:cubicBezTo>
                  <a:pt x="4842155" y="61666"/>
                  <a:pt x="4837910" y="67273"/>
                  <a:pt x="4832975" y="71441"/>
                </a:cubicBezTo>
                <a:lnTo>
                  <a:pt x="4817370" y="80005"/>
                </a:lnTo>
                <a:lnTo>
                  <a:pt x="4809347" y="76230"/>
                </a:lnTo>
                <a:lnTo>
                  <a:pt x="4801782" y="84878"/>
                </a:lnTo>
                <a:lnTo>
                  <a:pt x="4798715" y="85797"/>
                </a:lnTo>
                <a:cubicBezTo>
                  <a:pt x="4792836" y="87519"/>
                  <a:pt x="4787173" y="89462"/>
                  <a:pt x="4782182" y="92450"/>
                </a:cubicBezTo>
                <a:cubicBezTo>
                  <a:pt x="4808432" y="122655"/>
                  <a:pt x="4744060" y="122852"/>
                  <a:pt x="4773099" y="140971"/>
                </a:cubicBezTo>
                <a:cubicBezTo>
                  <a:pt x="4750244" y="162644"/>
                  <a:pt x="4783879" y="174205"/>
                  <a:pt x="4740360" y="172435"/>
                </a:cubicBezTo>
                <a:lnTo>
                  <a:pt x="4736950" y="178679"/>
                </a:lnTo>
                <a:lnTo>
                  <a:pt x="4735838" y="185572"/>
                </a:lnTo>
                <a:cubicBezTo>
                  <a:pt x="4735287" y="184960"/>
                  <a:pt x="4734736" y="184347"/>
                  <a:pt x="4734185" y="183735"/>
                </a:cubicBezTo>
                <a:lnTo>
                  <a:pt x="4718018" y="213327"/>
                </a:lnTo>
                <a:cubicBezTo>
                  <a:pt x="4708900" y="226131"/>
                  <a:pt x="4698659" y="238379"/>
                  <a:pt x="4688939" y="250886"/>
                </a:cubicBezTo>
                <a:lnTo>
                  <a:pt x="4674425" y="272754"/>
                </a:lnTo>
                <a:lnTo>
                  <a:pt x="4675557" y="274827"/>
                </a:lnTo>
                <a:cubicBezTo>
                  <a:pt x="4692733" y="317553"/>
                  <a:pt x="4690330" y="399012"/>
                  <a:pt x="4654479" y="396503"/>
                </a:cubicBezTo>
                <a:cubicBezTo>
                  <a:pt x="4629917" y="439743"/>
                  <a:pt x="4630394" y="492844"/>
                  <a:pt x="4590538" y="520441"/>
                </a:cubicBezTo>
                <a:cubicBezTo>
                  <a:pt x="4593060" y="526025"/>
                  <a:pt x="4594396" y="531656"/>
                  <a:pt x="4594889" y="537296"/>
                </a:cubicBezTo>
                <a:lnTo>
                  <a:pt x="4594233" y="553255"/>
                </a:lnTo>
                <a:lnTo>
                  <a:pt x="4592486" y="554301"/>
                </a:lnTo>
                <a:cubicBezTo>
                  <a:pt x="4587288" y="560504"/>
                  <a:pt x="4586135" y="565587"/>
                  <a:pt x="4586772" y="570157"/>
                </a:cubicBezTo>
                <a:lnTo>
                  <a:pt x="4588850" y="575443"/>
                </a:lnTo>
                <a:lnTo>
                  <a:pt x="4585973" y="586891"/>
                </a:lnTo>
                <a:lnTo>
                  <a:pt x="4583120" y="610976"/>
                </a:lnTo>
                <a:lnTo>
                  <a:pt x="4579947" y="614045"/>
                </a:lnTo>
                <a:lnTo>
                  <a:pt x="4571535" y="648134"/>
                </a:lnTo>
                <a:lnTo>
                  <a:pt x="4570168" y="647920"/>
                </a:lnTo>
                <a:cubicBezTo>
                  <a:pt x="4566910" y="648223"/>
                  <a:pt x="4564144" y="649910"/>
                  <a:pt x="4562329" y="654549"/>
                </a:cubicBezTo>
                <a:cubicBezTo>
                  <a:pt x="4546774" y="637433"/>
                  <a:pt x="4554179" y="653583"/>
                  <a:pt x="4550201" y="668771"/>
                </a:cubicBezTo>
                <a:cubicBezTo>
                  <a:pt x="4525156" y="645580"/>
                  <a:pt x="4524937" y="694757"/>
                  <a:pt x="4506750" y="693120"/>
                </a:cubicBezTo>
                <a:lnTo>
                  <a:pt x="4501638" y="713469"/>
                </a:lnTo>
                <a:lnTo>
                  <a:pt x="4484999" y="723668"/>
                </a:lnTo>
                <a:cubicBezTo>
                  <a:pt x="4467842" y="731103"/>
                  <a:pt x="4449426" y="737866"/>
                  <a:pt x="4431193" y="747977"/>
                </a:cubicBezTo>
                <a:cubicBezTo>
                  <a:pt x="4393455" y="760072"/>
                  <a:pt x="4397875" y="773457"/>
                  <a:pt x="4368110" y="781955"/>
                </a:cubicBezTo>
                <a:lnTo>
                  <a:pt x="4308331" y="821385"/>
                </a:lnTo>
                <a:lnTo>
                  <a:pt x="4246095" y="838398"/>
                </a:lnTo>
                <a:lnTo>
                  <a:pt x="4201655" y="866799"/>
                </a:lnTo>
                <a:cubicBezTo>
                  <a:pt x="4177801" y="858770"/>
                  <a:pt x="4160718" y="913070"/>
                  <a:pt x="4135014" y="878860"/>
                </a:cubicBezTo>
                <a:cubicBezTo>
                  <a:pt x="4124490" y="894291"/>
                  <a:pt x="4128917" y="914682"/>
                  <a:pt x="4113878" y="890438"/>
                </a:cubicBezTo>
                <a:cubicBezTo>
                  <a:pt x="4109858" y="894945"/>
                  <a:pt x="4105569" y="895865"/>
                  <a:pt x="4101093" y="895083"/>
                </a:cubicBezTo>
                <a:lnTo>
                  <a:pt x="4099328" y="894380"/>
                </a:lnTo>
                <a:lnTo>
                  <a:pt x="4076403" y="929195"/>
                </a:lnTo>
                <a:lnTo>
                  <a:pt x="4071099" y="931504"/>
                </a:lnTo>
                <a:lnTo>
                  <a:pt x="4059044" y="957158"/>
                </a:lnTo>
                <a:lnTo>
                  <a:pt x="4051275" y="968833"/>
                </a:lnTo>
                <a:lnTo>
                  <a:pt x="4052262" y="975389"/>
                </a:lnTo>
                <a:cubicBezTo>
                  <a:pt x="4051555" y="980661"/>
                  <a:pt x="4048274" y="985887"/>
                  <a:pt x="4039178" y="990967"/>
                </a:cubicBezTo>
                <a:lnTo>
                  <a:pt x="4036476" y="991528"/>
                </a:lnTo>
                <a:lnTo>
                  <a:pt x="4030147" y="1008949"/>
                </a:lnTo>
                <a:cubicBezTo>
                  <a:pt x="4028887" y="1015351"/>
                  <a:pt x="3789695" y="1105708"/>
                  <a:pt x="3791175" y="1112745"/>
                </a:cubicBezTo>
                <a:lnTo>
                  <a:pt x="3468633" y="1357372"/>
                </a:lnTo>
                <a:cubicBezTo>
                  <a:pt x="3007916" y="1829258"/>
                  <a:pt x="2905784" y="2337003"/>
                  <a:pt x="2349444" y="2665454"/>
                </a:cubicBezTo>
                <a:lnTo>
                  <a:pt x="1644590" y="3444154"/>
                </a:lnTo>
                <a:lnTo>
                  <a:pt x="1250698" y="3827834"/>
                </a:lnTo>
                <a:cubicBezTo>
                  <a:pt x="1225290" y="3842038"/>
                  <a:pt x="1141959" y="4085899"/>
                  <a:pt x="1131871" y="4121318"/>
                </a:cubicBezTo>
                <a:cubicBezTo>
                  <a:pt x="1094841" y="4141744"/>
                  <a:pt x="1077207" y="4325829"/>
                  <a:pt x="1051679" y="4348389"/>
                </a:cubicBezTo>
                <a:cubicBezTo>
                  <a:pt x="1048682" y="4381577"/>
                  <a:pt x="956993" y="4490557"/>
                  <a:pt x="906982" y="4531597"/>
                </a:cubicBezTo>
                <a:cubicBezTo>
                  <a:pt x="867869" y="4551118"/>
                  <a:pt x="849806" y="4607070"/>
                  <a:pt x="801199" y="4594289"/>
                </a:cubicBezTo>
                <a:cubicBezTo>
                  <a:pt x="801717" y="4602753"/>
                  <a:pt x="801057" y="4610029"/>
                  <a:pt x="799572" y="4616434"/>
                </a:cubicBezTo>
                <a:lnTo>
                  <a:pt x="793361" y="4632413"/>
                </a:lnTo>
                <a:lnTo>
                  <a:pt x="791288" y="4631684"/>
                </a:lnTo>
                <a:cubicBezTo>
                  <a:pt x="784039" y="4632736"/>
                  <a:pt x="781139" y="4636841"/>
                  <a:pt x="780168" y="4642277"/>
                </a:cubicBezTo>
                <a:lnTo>
                  <a:pt x="780355" y="4649968"/>
                </a:lnTo>
                <a:lnTo>
                  <a:pt x="773547" y="4658922"/>
                </a:lnTo>
                <a:lnTo>
                  <a:pt x="712980" y="4687109"/>
                </a:lnTo>
                <a:cubicBezTo>
                  <a:pt x="693888" y="4691817"/>
                  <a:pt x="685004" y="4683329"/>
                  <a:pt x="658998" y="4687168"/>
                </a:cubicBezTo>
                <a:cubicBezTo>
                  <a:pt x="652617" y="4696903"/>
                  <a:pt x="607468" y="4696757"/>
                  <a:pt x="599809" y="4705379"/>
                </a:cubicBezTo>
                <a:lnTo>
                  <a:pt x="558586" y="4701679"/>
                </a:lnTo>
                <a:cubicBezTo>
                  <a:pt x="527600" y="4706175"/>
                  <a:pt x="499471" y="4673329"/>
                  <a:pt x="476867" y="4703401"/>
                </a:cubicBezTo>
                <a:cubicBezTo>
                  <a:pt x="447819" y="4707454"/>
                  <a:pt x="419349" y="4696441"/>
                  <a:pt x="397404" y="4711420"/>
                </a:cubicBezTo>
                <a:cubicBezTo>
                  <a:pt x="384768" y="4701219"/>
                  <a:pt x="374322" y="4698020"/>
                  <a:pt x="369335" y="4717390"/>
                </a:cubicBezTo>
                <a:cubicBezTo>
                  <a:pt x="341061" y="4716067"/>
                  <a:pt x="328725" y="4691742"/>
                  <a:pt x="316209" y="4714515"/>
                </a:cubicBezTo>
                <a:cubicBezTo>
                  <a:pt x="283497" y="4663104"/>
                  <a:pt x="280147" y="4717961"/>
                  <a:pt x="262859" y="4724281"/>
                </a:cubicBezTo>
                <a:cubicBezTo>
                  <a:pt x="246771" y="4727344"/>
                  <a:pt x="236451" y="4729844"/>
                  <a:pt x="219683" y="4732893"/>
                </a:cubicBezTo>
                <a:cubicBezTo>
                  <a:pt x="212240" y="4769464"/>
                  <a:pt x="197625" y="4722763"/>
                  <a:pt x="181299" y="4733057"/>
                </a:cubicBezTo>
                <a:cubicBezTo>
                  <a:pt x="175073" y="4746658"/>
                  <a:pt x="169278" y="4748663"/>
                  <a:pt x="158273" y="4732813"/>
                </a:cubicBezTo>
                <a:cubicBezTo>
                  <a:pt x="130214" y="4799165"/>
                  <a:pt x="131962" y="4753319"/>
                  <a:pt x="99338" y="4777324"/>
                </a:cubicBezTo>
                <a:cubicBezTo>
                  <a:pt x="72071" y="4803053"/>
                  <a:pt x="41763" y="4799596"/>
                  <a:pt x="22026" y="4864170"/>
                </a:cubicBezTo>
                <a:cubicBezTo>
                  <a:pt x="20771" y="4873425"/>
                  <a:pt x="16962" y="4879602"/>
                  <a:pt x="11819" y="4882103"/>
                </a:cubicBezTo>
                <a:lnTo>
                  <a:pt x="0" y="4879437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93DC6C-1BFD-4414-BF23-471C8831C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872" y="948519"/>
            <a:ext cx="3731986" cy="4947315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F695C9EB-FDE0-7B45-ADD4-6DEC488DFB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l="9613" r="7218"/>
          <a:stretch/>
        </p:blipFill>
        <p:spPr>
          <a:xfrm>
            <a:off x="939635" y="948518"/>
            <a:ext cx="3729968" cy="494731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866688-08B8-EE4D-B7FA-55AB43270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82647" y="2147355"/>
            <a:ext cx="5578836" cy="410702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"Det </a:t>
            </a:r>
            <a:r>
              <a:rPr lang="en-US" dirty="0" err="1"/>
              <a:t>fungerar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Ingen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det </a:t>
            </a:r>
            <a:r>
              <a:rPr lang="en-US" dirty="0" err="1"/>
              <a:t>måste</a:t>
            </a:r>
            <a:r>
              <a:rPr lang="en-US" dirty="0"/>
              <a:t> </a:t>
            </a:r>
            <a:r>
              <a:rPr lang="en-US" dirty="0" err="1"/>
              <a:t>vara</a:t>
            </a:r>
            <a:r>
              <a:rPr lang="en-US" dirty="0"/>
              <a:t> </a:t>
            </a:r>
            <a:r>
              <a:rPr lang="en-US" dirty="0" err="1"/>
              <a:t>roligt</a:t>
            </a:r>
            <a:r>
              <a:rPr lang="en-US" dirty="0"/>
              <a:t>. 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Programvara</a:t>
            </a:r>
            <a:r>
              <a:rPr lang="en-US" dirty="0"/>
              <a:t> </a:t>
            </a:r>
            <a:r>
              <a:rPr lang="en-US" dirty="0" err="1"/>
              <a:t>måste</a:t>
            </a:r>
            <a:r>
              <a:rPr lang="en-US" dirty="0"/>
              <a:t> </a:t>
            </a:r>
            <a:r>
              <a:rPr lang="en-US" dirty="0" err="1"/>
              <a:t>fungera</a:t>
            </a:r>
            <a:r>
              <a:rPr lang="en-US" dirty="0"/>
              <a:t> SAMT</a:t>
            </a:r>
          </a:p>
          <a:p>
            <a:pPr marL="0" indent="0">
              <a:buNone/>
            </a:pPr>
            <a:r>
              <a:rPr lang="en-US" dirty="0" err="1"/>
              <a:t>vara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rolig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använda</a:t>
            </a:r>
            <a:r>
              <a:rPr lang="en-US" dirty="0"/>
              <a:t>!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96B5873C-FCDB-4D1E-80D6-01CF18832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45980" y="5694989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35B9354-971E-BC44-BED8-F8271AC67EB5}"/>
              </a:ext>
            </a:extLst>
          </p:cNvPr>
          <p:cNvSpPr txBox="1">
            <a:spLocks/>
          </p:cNvSpPr>
          <p:nvPr/>
        </p:nvSpPr>
        <p:spPr>
          <a:xfrm>
            <a:off x="5282647" y="3261932"/>
            <a:ext cx="5826631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US" dirty="0" err="1"/>
              <a:t>Nutid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E731A-5888-754C-AE33-705704055EEC}"/>
              </a:ext>
            </a:extLst>
          </p:cNvPr>
          <p:cNvSpPr txBox="1"/>
          <p:nvPr/>
        </p:nvSpPr>
        <p:spPr>
          <a:xfrm>
            <a:off x="11314632" y="6304003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UX</a:t>
            </a:r>
          </a:p>
        </p:txBody>
      </p:sp>
    </p:spTree>
    <p:extLst>
      <p:ext uri="{BB962C8B-B14F-4D97-AF65-F5344CB8AC3E}">
        <p14:creationId xmlns:p14="http://schemas.microsoft.com/office/powerpoint/2010/main" val="30566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8304E7-27B9-4B32-B734-39819455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D278F6-3BB7-495D-ACAC-035E55A3F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3150" cy="6858000"/>
          </a:xfrm>
          <a:custGeom>
            <a:avLst/>
            <a:gdLst>
              <a:gd name="connsiteX0" fmla="*/ 0 w 5773150"/>
              <a:gd name="connsiteY0" fmla="*/ 0 h 6858000"/>
              <a:gd name="connsiteX1" fmla="*/ 5743678 w 5773150"/>
              <a:gd name="connsiteY1" fmla="*/ 0 h 6858000"/>
              <a:gd name="connsiteX2" fmla="*/ 5751391 w 5773150"/>
              <a:gd name="connsiteY2" fmla="*/ 30573 h 6858000"/>
              <a:gd name="connsiteX3" fmla="*/ 5766902 w 5773150"/>
              <a:gd name="connsiteY3" fmla="*/ 64019 h 6858000"/>
              <a:gd name="connsiteX4" fmla="*/ 5766384 w 5773150"/>
              <a:gd name="connsiteY4" fmla="*/ 102070 h 6858000"/>
              <a:gd name="connsiteX5" fmla="*/ 5761277 w 5773150"/>
              <a:gd name="connsiteY5" fmla="*/ 107443 h 6858000"/>
              <a:gd name="connsiteX6" fmla="*/ 5752316 w 5773150"/>
              <a:gd name="connsiteY6" fmla="*/ 295258 h 6858000"/>
              <a:gd name="connsiteX7" fmla="*/ 5746314 w 5773150"/>
              <a:gd name="connsiteY7" fmla="*/ 327740 h 6858000"/>
              <a:gd name="connsiteX8" fmla="*/ 5738881 w 5773150"/>
              <a:gd name="connsiteY8" fmla="*/ 351315 h 6858000"/>
              <a:gd name="connsiteX9" fmla="*/ 5736461 w 5773150"/>
              <a:gd name="connsiteY9" fmla="*/ 411657 h 6858000"/>
              <a:gd name="connsiteX10" fmla="*/ 5739349 w 5773150"/>
              <a:gd name="connsiteY10" fmla="*/ 511819 h 6858000"/>
              <a:gd name="connsiteX11" fmla="*/ 5738426 w 5773150"/>
              <a:gd name="connsiteY11" fmla="*/ 533052 h 6858000"/>
              <a:gd name="connsiteX12" fmla="*/ 5731528 w 5773150"/>
              <a:gd name="connsiteY12" fmla="*/ 550926 h 6858000"/>
              <a:gd name="connsiteX13" fmla="*/ 5724607 w 5773150"/>
              <a:gd name="connsiteY13" fmla="*/ 554743 h 6858000"/>
              <a:gd name="connsiteX14" fmla="*/ 5723119 w 5773150"/>
              <a:gd name="connsiteY14" fmla="*/ 566363 h 6858000"/>
              <a:gd name="connsiteX15" fmla="*/ 5721446 w 5773150"/>
              <a:gd name="connsiteY15" fmla="*/ 569374 h 6858000"/>
              <a:gd name="connsiteX16" fmla="*/ 5727098 w 5773150"/>
              <a:gd name="connsiteY16" fmla="*/ 625703 h 6858000"/>
              <a:gd name="connsiteX17" fmla="*/ 5718199 w 5773150"/>
              <a:gd name="connsiteY17" fmla="*/ 672062 h 6858000"/>
              <a:gd name="connsiteX18" fmla="*/ 5721559 w 5773150"/>
              <a:gd name="connsiteY18" fmla="*/ 799708 h 6858000"/>
              <a:gd name="connsiteX19" fmla="*/ 5706600 w 5773150"/>
              <a:gd name="connsiteY19" fmla="*/ 996786 h 6858000"/>
              <a:gd name="connsiteX20" fmla="*/ 5698779 w 5773150"/>
              <a:gd name="connsiteY20" fmla="*/ 1123394 h 6858000"/>
              <a:gd name="connsiteX21" fmla="*/ 5731557 w 5773150"/>
              <a:gd name="connsiteY21" fmla="*/ 1202870 h 6858000"/>
              <a:gd name="connsiteX22" fmla="*/ 5736580 w 5773150"/>
              <a:gd name="connsiteY22" fmla="*/ 1215292 h 6858000"/>
              <a:gd name="connsiteX23" fmla="*/ 5735505 w 5773150"/>
              <a:gd name="connsiteY23" fmla="*/ 1217172 h 6858000"/>
              <a:gd name="connsiteX24" fmla="*/ 5736321 w 5773150"/>
              <a:gd name="connsiteY24" fmla="*/ 1232680 h 6858000"/>
              <a:gd name="connsiteX25" fmla="*/ 5739880 w 5773150"/>
              <a:gd name="connsiteY25" fmla="*/ 1235358 h 6858000"/>
              <a:gd name="connsiteX26" fmla="*/ 5741500 w 5773150"/>
              <a:gd name="connsiteY26" fmla="*/ 1245773 h 6858000"/>
              <a:gd name="connsiteX27" fmla="*/ 5747543 w 5773150"/>
              <a:gd name="connsiteY27" fmla="*/ 1265687 h 6858000"/>
              <a:gd name="connsiteX28" fmla="*/ 5746000 w 5773150"/>
              <a:gd name="connsiteY28" fmla="*/ 1269978 h 6858000"/>
              <a:gd name="connsiteX29" fmla="*/ 5713210 w 5773150"/>
              <a:gd name="connsiteY29" fmla="*/ 1375228 h 6858000"/>
              <a:gd name="connsiteX30" fmla="*/ 5718231 w 5773150"/>
              <a:gd name="connsiteY30" fmla="*/ 1407489 h 6858000"/>
              <a:gd name="connsiteX31" fmla="*/ 5718549 w 5773150"/>
              <a:gd name="connsiteY31" fmla="*/ 1414144 h 6858000"/>
              <a:gd name="connsiteX32" fmla="*/ 5718270 w 5773150"/>
              <a:gd name="connsiteY32" fmla="*/ 1414342 h 6858000"/>
              <a:gd name="connsiteX33" fmla="*/ 5718039 w 5773150"/>
              <a:gd name="connsiteY33" fmla="*/ 1421494 h 6858000"/>
              <a:gd name="connsiteX34" fmla="*/ 5719130 w 5773150"/>
              <a:gd name="connsiteY34" fmla="*/ 1426276 h 6858000"/>
              <a:gd name="connsiteX35" fmla="*/ 5719749 w 5773150"/>
              <a:gd name="connsiteY35" fmla="*/ 1439183 h 6858000"/>
              <a:gd name="connsiteX36" fmla="*/ 5718068 w 5773150"/>
              <a:gd name="connsiteY36" fmla="*/ 1444070 h 6858000"/>
              <a:gd name="connsiteX37" fmla="*/ 5683760 w 5773150"/>
              <a:gd name="connsiteY37" fmla="*/ 1484872 h 6858000"/>
              <a:gd name="connsiteX38" fmla="*/ 5655213 w 5773150"/>
              <a:gd name="connsiteY38" fmla="*/ 1570335 h 6858000"/>
              <a:gd name="connsiteX39" fmla="*/ 5630336 w 5773150"/>
              <a:gd name="connsiteY39" fmla="*/ 1655809 h 6858000"/>
              <a:gd name="connsiteX40" fmla="*/ 5622971 w 5773150"/>
              <a:gd name="connsiteY40" fmla="*/ 1687176 h 6858000"/>
              <a:gd name="connsiteX41" fmla="*/ 5602601 w 5773150"/>
              <a:gd name="connsiteY41" fmla="*/ 1741240 h 6858000"/>
              <a:gd name="connsiteX42" fmla="*/ 5588781 w 5773150"/>
              <a:gd name="connsiteY42" fmla="*/ 1764858 h 6858000"/>
              <a:gd name="connsiteX43" fmla="*/ 5588947 w 5773150"/>
              <a:gd name="connsiteY43" fmla="*/ 1766091 h 6858000"/>
              <a:gd name="connsiteX44" fmla="*/ 5585214 w 5773150"/>
              <a:gd name="connsiteY44" fmla="*/ 1767564 h 6858000"/>
              <a:gd name="connsiteX45" fmla="*/ 5582552 w 5773150"/>
              <a:gd name="connsiteY45" fmla="*/ 1771907 h 6858000"/>
              <a:gd name="connsiteX46" fmla="*/ 5580211 w 5773150"/>
              <a:gd name="connsiteY46" fmla="*/ 1785016 h 6858000"/>
              <a:gd name="connsiteX47" fmla="*/ 5580144 w 5773150"/>
              <a:gd name="connsiteY47" fmla="*/ 1790155 h 6858000"/>
              <a:gd name="connsiteX48" fmla="*/ 5578316 w 5773150"/>
              <a:gd name="connsiteY48" fmla="*/ 1797230 h 6858000"/>
              <a:gd name="connsiteX49" fmla="*/ 5578012 w 5773150"/>
              <a:gd name="connsiteY49" fmla="*/ 1797341 h 6858000"/>
              <a:gd name="connsiteX50" fmla="*/ 5576805 w 5773150"/>
              <a:gd name="connsiteY50" fmla="*/ 1804097 h 6858000"/>
              <a:gd name="connsiteX51" fmla="*/ 5574175 w 5773150"/>
              <a:gd name="connsiteY51" fmla="*/ 1837992 h 6858000"/>
              <a:gd name="connsiteX52" fmla="*/ 5538573 w 5773150"/>
              <a:gd name="connsiteY52" fmla="*/ 1874590 h 6858000"/>
              <a:gd name="connsiteX53" fmla="*/ 5529775 w 5773150"/>
              <a:gd name="connsiteY53" fmla="*/ 1891237 h 6858000"/>
              <a:gd name="connsiteX54" fmla="*/ 5523694 w 5773150"/>
              <a:gd name="connsiteY54" fmla="*/ 1899776 h 6858000"/>
              <a:gd name="connsiteX55" fmla="*/ 5522424 w 5773150"/>
              <a:gd name="connsiteY55" fmla="*/ 1900078 h 6858000"/>
              <a:gd name="connsiteX56" fmla="*/ 5520031 w 5773150"/>
              <a:gd name="connsiteY56" fmla="*/ 1932606 h 6858000"/>
              <a:gd name="connsiteX57" fmla="*/ 5517631 w 5773150"/>
              <a:gd name="connsiteY57" fmla="*/ 1936394 h 6858000"/>
              <a:gd name="connsiteX58" fmla="*/ 5518736 w 5773150"/>
              <a:gd name="connsiteY58" fmla="*/ 1958275 h 6858000"/>
              <a:gd name="connsiteX59" fmla="*/ 5520575 w 5773150"/>
              <a:gd name="connsiteY59" fmla="*/ 1973057 h 6858000"/>
              <a:gd name="connsiteX60" fmla="*/ 5494788 w 5773150"/>
              <a:gd name="connsiteY60" fmla="*/ 2160875 h 6858000"/>
              <a:gd name="connsiteX61" fmla="*/ 5495547 w 5773150"/>
              <a:gd name="connsiteY61" fmla="*/ 2270995 h 6858000"/>
              <a:gd name="connsiteX62" fmla="*/ 5473327 w 5773150"/>
              <a:gd name="connsiteY62" fmla="*/ 2341361 h 6858000"/>
              <a:gd name="connsiteX63" fmla="*/ 5444557 w 5773150"/>
              <a:gd name="connsiteY63" fmla="*/ 2359357 h 6858000"/>
              <a:gd name="connsiteX64" fmla="*/ 5410799 w 5773150"/>
              <a:gd name="connsiteY64" fmla="*/ 2539631 h 6858000"/>
              <a:gd name="connsiteX65" fmla="*/ 5392086 w 5773150"/>
              <a:gd name="connsiteY65" fmla="*/ 2583107 h 6858000"/>
              <a:gd name="connsiteX66" fmla="*/ 5396221 w 5773150"/>
              <a:gd name="connsiteY66" fmla="*/ 2626625 h 6858000"/>
              <a:gd name="connsiteX67" fmla="*/ 5384605 w 5773150"/>
              <a:gd name="connsiteY67" fmla="*/ 2641276 h 6858000"/>
              <a:gd name="connsiteX68" fmla="*/ 5382375 w 5773150"/>
              <a:gd name="connsiteY68" fmla="*/ 2643748 h 6858000"/>
              <a:gd name="connsiteX69" fmla="*/ 5378376 w 5773150"/>
              <a:gd name="connsiteY69" fmla="*/ 2654882 h 6858000"/>
              <a:gd name="connsiteX70" fmla="*/ 5371098 w 5773150"/>
              <a:gd name="connsiteY70" fmla="*/ 2656453 h 6858000"/>
              <a:gd name="connsiteX71" fmla="*/ 5360670 w 5773150"/>
              <a:gd name="connsiteY71" fmla="*/ 2672090 h 6858000"/>
              <a:gd name="connsiteX72" fmla="*/ 5355023 w 5773150"/>
              <a:gd name="connsiteY72" fmla="*/ 2693024 h 6858000"/>
              <a:gd name="connsiteX73" fmla="*/ 5334290 w 5773150"/>
              <a:gd name="connsiteY73" fmla="*/ 2767224 h 6858000"/>
              <a:gd name="connsiteX74" fmla="*/ 5334675 w 5773150"/>
              <a:gd name="connsiteY74" fmla="*/ 2780287 h 6858000"/>
              <a:gd name="connsiteX75" fmla="*/ 5318729 w 5773150"/>
              <a:gd name="connsiteY75" fmla="*/ 2818533 h 6858000"/>
              <a:gd name="connsiteX76" fmla="*/ 5308395 w 5773150"/>
              <a:gd name="connsiteY76" fmla="*/ 2853605 h 6858000"/>
              <a:gd name="connsiteX77" fmla="*/ 5305322 w 5773150"/>
              <a:gd name="connsiteY77" fmla="*/ 2877253 h 6858000"/>
              <a:gd name="connsiteX78" fmla="*/ 5301489 w 5773150"/>
              <a:gd name="connsiteY78" fmla="*/ 2882681 h 6858000"/>
              <a:gd name="connsiteX79" fmla="*/ 5294118 w 5773150"/>
              <a:gd name="connsiteY79" fmla="*/ 2905402 h 6858000"/>
              <a:gd name="connsiteX80" fmla="*/ 5294526 w 5773150"/>
              <a:gd name="connsiteY80" fmla="*/ 2918038 h 6858000"/>
              <a:gd name="connsiteX81" fmla="*/ 5283716 w 5773150"/>
              <a:gd name="connsiteY81" fmla="*/ 2927650 h 6858000"/>
              <a:gd name="connsiteX82" fmla="*/ 5277240 w 5773150"/>
              <a:gd name="connsiteY82" fmla="*/ 2929023 h 6858000"/>
              <a:gd name="connsiteX83" fmla="*/ 5275633 w 5773150"/>
              <a:gd name="connsiteY83" fmla="*/ 2946120 h 6858000"/>
              <a:gd name="connsiteX84" fmla="*/ 5266576 w 5773150"/>
              <a:gd name="connsiteY84" fmla="*/ 2958163 h 6858000"/>
              <a:gd name="connsiteX85" fmla="*/ 5267255 w 5773150"/>
              <a:gd name="connsiteY85" fmla="*/ 2970848 h 6858000"/>
              <a:gd name="connsiteX86" fmla="*/ 5265185 w 5773150"/>
              <a:gd name="connsiteY86" fmla="*/ 2975513 h 6858000"/>
              <a:gd name="connsiteX87" fmla="*/ 5259313 w 5773150"/>
              <a:gd name="connsiteY87" fmla="*/ 2986924 h 6858000"/>
              <a:gd name="connsiteX88" fmla="*/ 5247802 w 5773150"/>
              <a:gd name="connsiteY88" fmla="*/ 3006258 h 6858000"/>
              <a:gd name="connsiteX89" fmla="*/ 5245279 w 5773150"/>
              <a:gd name="connsiteY89" fmla="*/ 3012562 h 6858000"/>
              <a:gd name="connsiteX90" fmla="*/ 5232206 w 5773150"/>
              <a:gd name="connsiteY90" fmla="*/ 3024355 h 6858000"/>
              <a:gd name="connsiteX91" fmla="*/ 5217115 w 5773150"/>
              <a:gd name="connsiteY91" fmla="*/ 3049786 h 6858000"/>
              <a:gd name="connsiteX92" fmla="*/ 5176572 w 5773150"/>
              <a:gd name="connsiteY92" fmla="*/ 3090998 h 6858000"/>
              <a:gd name="connsiteX93" fmla="*/ 5155861 w 5773150"/>
              <a:gd name="connsiteY93" fmla="*/ 3116019 h 6858000"/>
              <a:gd name="connsiteX94" fmla="*/ 5138549 w 5773150"/>
              <a:gd name="connsiteY94" fmla="*/ 3132106 h 6858000"/>
              <a:gd name="connsiteX95" fmla="*/ 5106546 w 5773150"/>
              <a:gd name="connsiteY95" fmla="*/ 3184456 h 6858000"/>
              <a:gd name="connsiteX96" fmla="*/ 5058542 w 5773150"/>
              <a:gd name="connsiteY96" fmla="*/ 3275999 h 6858000"/>
              <a:gd name="connsiteX97" fmla="*/ 5047232 w 5773150"/>
              <a:gd name="connsiteY97" fmla="*/ 3294370 h 6858000"/>
              <a:gd name="connsiteX98" fmla="*/ 5033169 w 5773150"/>
              <a:gd name="connsiteY98" fmla="*/ 3305717 h 6858000"/>
              <a:gd name="connsiteX99" fmla="*/ 5026122 w 5773150"/>
              <a:gd name="connsiteY99" fmla="*/ 3304478 h 6858000"/>
              <a:gd name="connsiteX100" fmla="*/ 5019204 w 5773150"/>
              <a:gd name="connsiteY100" fmla="*/ 3313868 h 6858000"/>
              <a:gd name="connsiteX101" fmla="*/ 5016458 w 5773150"/>
              <a:gd name="connsiteY101" fmla="*/ 3315437 h 6858000"/>
              <a:gd name="connsiteX102" fmla="*/ 5001612 w 5773150"/>
              <a:gd name="connsiteY102" fmla="*/ 3325366 h 6858000"/>
              <a:gd name="connsiteX103" fmla="*/ 4992447 w 5773150"/>
              <a:gd name="connsiteY103" fmla="*/ 3369627 h 6858000"/>
              <a:gd name="connsiteX104" fmla="*/ 4962640 w 5773150"/>
              <a:gd name="connsiteY104" fmla="*/ 3405111 h 6858000"/>
              <a:gd name="connsiteX105" fmla="*/ 4885437 w 5773150"/>
              <a:gd name="connsiteY105" fmla="*/ 3542476 h 6858000"/>
              <a:gd name="connsiteX106" fmla="*/ 4847328 w 5773150"/>
              <a:gd name="connsiteY106" fmla="*/ 3575653 h 6858000"/>
              <a:gd name="connsiteX107" fmla="*/ 4767104 w 5773150"/>
              <a:gd name="connsiteY107" fmla="*/ 3661469 h 6858000"/>
              <a:gd name="connsiteX108" fmla="*/ 4704780 w 5773150"/>
              <a:gd name="connsiteY108" fmla="*/ 3873639 h 6858000"/>
              <a:gd name="connsiteX109" fmla="*/ 4706808 w 5773150"/>
              <a:gd name="connsiteY109" fmla="*/ 3888925 h 6858000"/>
              <a:gd name="connsiteX110" fmla="*/ 4704311 w 5773150"/>
              <a:gd name="connsiteY110" fmla="*/ 3903419 h 6858000"/>
              <a:gd name="connsiteX111" fmla="*/ 4702575 w 5773150"/>
              <a:gd name="connsiteY111" fmla="*/ 3904376 h 6858000"/>
              <a:gd name="connsiteX112" fmla="*/ 4695419 w 5773150"/>
              <a:gd name="connsiteY112" fmla="*/ 3918796 h 6858000"/>
              <a:gd name="connsiteX113" fmla="*/ 4696713 w 5773150"/>
              <a:gd name="connsiteY113" fmla="*/ 3923588 h 6858000"/>
              <a:gd name="connsiteX114" fmla="*/ 4692700 w 5773150"/>
              <a:gd name="connsiteY114" fmla="*/ 3933994 h 6858000"/>
              <a:gd name="connsiteX115" fmla="*/ 4687213 w 5773150"/>
              <a:gd name="connsiteY115" fmla="*/ 3955874 h 6858000"/>
              <a:gd name="connsiteX116" fmla="*/ 4683919 w 5773150"/>
              <a:gd name="connsiteY116" fmla="*/ 3958674 h 6858000"/>
              <a:gd name="connsiteX117" fmla="*/ 4606919 w 5773150"/>
              <a:gd name="connsiteY117" fmla="*/ 4030764 h 6858000"/>
              <a:gd name="connsiteX118" fmla="*/ 4591395 w 5773150"/>
              <a:gd name="connsiteY118" fmla="*/ 4069165 h 6858000"/>
              <a:gd name="connsiteX119" fmla="*/ 4591089 w 5773150"/>
              <a:gd name="connsiteY119" fmla="*/ 4069157 h 6858000"/>
              <a:gd name="connsiteX120" fmla="*/ 4587337 w 5773150"/>
              <a:gd name="connsiteY120" fmla="*/ 4075398 h 6858000"/>
              <a:gd name="connsiteX121" fmla="*/ 4585754 w 5773150"/>
              <a:gd name="connsiteY121" fmla="*/ 4080409 h 6858000"/>
              <a:gd name="connsiteX122" fmla="*/ 4576058 w 5773150"/>
              <a:gd name="connsiteY122" fmla="*/ 4095613 h 6858000"/>
              <a:gd name="connsiteX123" fmla="*/ 4572245 w 5773150"/>
              <a:gd name="connsiteY123" fmla="*/ 4095632 h 6858000"/>
              <a:gd name="connsiteX124" fmla="*/ 4572030 w 5773150"/>
              <a:gd name="connsiteY124" fmla="*/ 4096903 h 6858000"/>
              <a:gd name="connsiteX125" fmla="*/ 4454298 w 5773150"/>
              <a:gd name="connsiteY125" fmla="*/ 4262280 h 6858000"/>
              <a:gd name="connsiteX126" fmla="*/ 4403153 w 5773150"/>
              <a:gd name="connsiteY126" fmla="*/ 4335179 h 6858000"/>
              <a:gd name="connsiteX127" fmla="*/ 4360039 w 5773150"/>
              <a:gd name="connsiteY127" fmla="*/ 4362080 h 6858000"/>
              <a:gd name="connsiteX128" fmla="*/ 4357068 w 5773150"/>
              <a:gd name="connsiteY128" fmla="*/ 4366231 h 6858000"/>
              <a:gd name="connsiteX129" fmla="*/ 4353801 w 5773150"/>
              <a:gd name="connsiteY129" fmla="*/ 4379126 h 6858000"/>
              <a:gd name="connsiteX130" fmla="*/ 4353370 w 5773150"/>
              <a:gd name="connsiteY130" fmla="*/ 4384233 h 6858000"/>
              <a:gd name="connsiteX131" fmla="*/ 4351043 w 5773150"/>
              <a:gd name="connsiteY131" fmla="*/ 4391157 h 6858000"/>
              <a:gd name="connsiteX132" fmla="*/ 4350731 w 5773150"/>
              <a:gd name="connsiteY132" fmla="*/ 4391247 h 6858000"/>
              <a:gd name="connsiteX133" fmla="*/ 4349047 w 5773150"/>
              <a:gd name="connsiteY133" fmla="*/ 4397893 h 6858000"/>
              <a:gd name="connsiteX134" fmla="*/ 4344022 w 5773150"/>
              <a:gd name="connsiteY134" fmla="*/ 4431453 h 6858000"/>
              <a:gd name="connsiteX135" fmla="*/ 4305819 w 5773150"/>
              <a:gd name="connsiteY135" fmla="*/ 4465595 h 6858000"/>
              <a:gd name="connsiteX136" fmla="*/ 4295842 w 5773150"/>
              <a:gd name="connsiteY136" fmla="*/ 4481597 h 6858000"/>
              <a:gd name="connsiteX137" fmla="*/ 4289154 w 5773150"/>
              <a:gd name="connsiteY137" fmla="*/ 4489703 h 6858000"/>
              <a:gd name="connsiteX138" fmla="*/ 4287862 w 5773150"/>
              <a:gd name="connsiteY138" fmla="*/ 4489926 h 6858000"/>
              <a:gd name="connsiteX139" fmla="*/ 4283172 w 5773150"/>
              <a:gd name="connsiteY139" fmla="*/ 4522137 h 6858000"/>
              <a:gd name="connsiteX140" fmla="*/ 4280503 w 5773150"/>
              <a:gd name="connsiteY140" fmla="*/ 4525754 h 6858000"/>
              <a:gd name="connsiteX141" fmla="*/ 4280064 w 5773150"/>
              <a:gd name="connsiteY141" fmla="*/ 4547595 h 6858000"/>
              <a:gd name="connsiteX142" fmla="*/ 4278441 w 5773150"/>
              <a:gd name="connsiteY142" fmla="*/ 4558429 h 6858000"/>
              <a:gd name="connsiteX143" fmla="*/ 4280863 w 5773150"/>
              <a:gd name="connsiteY143" fmla="*/ 4562417 h 6858000"/>
              <a:gd name="connsiteX144" fmla="*/ 4277004 w 5773150"/>
              <a:gd name="connsiteY144" fmla="*/ 4577939 h 6858000"/>
              <a:gd name="connsiteX145" fmla="*/ 4275476 w 5773150"/>
              <a:gd name="connsiteY145" fmla="*/ 4579371 h 6858000"/>
              <a:gd name="connsiteX146" fmla="*/ 4276334 w 5773150"/>
              <a:gd name="connsiteY146" fmla="*/ 4593473 h 6858000"/>
              <a:gd name="connsiteX147" fmla="*/ 4281939 w 5773150"/>
              <a:gd name="connsiteY147" fmla="*/ 4606870 h 6858000"/>
              <a:gd name="connsiteX148" fmla="*/ 4233839 w 5773150"/>
              <a:gd name="connsiteY148" fmla="*/ 4733904 h 6858000"/>
              <a:gd name="connsiteX149" fmla="*/ 4234794 w 5773150"/>
              <a:gd name="connsiteY149" fmla="*/ 4857271 h 6858000"/>
              <a:gd name="connsiteX150" fmla="*/ 4207596 w 5773150"/>
              <a:gd name="connsiteY150" fmla="*/ 4925868 h 6858000"/>
              <a:gd name="connsiteX151" fmla="*/ 4177540 w 5773150"/>
              <a:gd name="connsiteY151" fmla="*/ 4941939 h 6858000"/>
              <a:gd name="connsiteX152" fmla="*/ 4131041 w 5773150"/>
              <a:gd name="connsiteY152" fmla="*/ 5119156 h 6858000"/>
              <a:gd name="connsiteX153" fmla="*/ 4109250 w 5773150"/>
              <a:gd name="connsiteY153" fmla="*/ 5161219 h 6858000"/>
              <a:gd name="connsiteX154" fmla="*/ 4110314 w 5773150"/>
              <a:gd name="connsiteY154" fmla="*/ 5204785 h 6858000"/>
              <a:gd name="connsiteX155" fmla="*/ 4097659 w 5773150"/>
              <a:gd name="connsiteY155" fmla="*/ 5218622 h 6858000"/>
              <a:gd name="connsiteX156" fmla="*/ 4095256 w 5773150"/>
              <a:gd name="connsiteY156" fmla="*/ 5220937 h 6858000"/>
              <a:gd name="connsiteX157" fmla="*/ 4090467 w 5773150"/>
              <a:gd name="connsiteY157" fmla="*/ 5231761 h 6858000"/>
              <a:gd name="connsiteX158" fmla="*/ 4083075 w 5773150"/>
              <a:gd name="connsiteY158" fmla="*/ 5232862 h 6858000"/>
              <a:gd name="connsiteX159" fmla="*/ 4037326 w 5773150"/>
              <a:gd name="connsiteY159" fmla="*/ 5367558 h 6858000"/>
              <a:gd name="connsiteX160" fmla="*/ 4017249 w 5773150"/>
              <a:gd name="connsiteY160" fmla="*/ 5425813 h 6858000"/>
              <a:gd name="connsiteX161" fmla="*/ 4003539 w 5773150"/>
              <a:gd name="connsiteY161" fmla="*/ 5446090 h 6858000"/>
              <a:gd name="connsiteX162" fmla="*/ 3957205 w 5773150"/>
              <a:gd name="connsiteY162" fmla="*/ 5526392 h 6858000"/>
              <a:gd name="connsiteX163" fmla="*/ 3923369 w 5773150"/>
              <a:gd name="connsiteY163" fmla="*/ 5597055 h 6858000"/>
              <a:gd name="connsiteX164" fmla="*/ 3924699 w 5773150"/>
              <a:gd name="connsiteY164" fmla="*/ 5656420 h 6858000"/>
              <a:gd name="connsiteX165" fmla="*/ 3918490 w 5773150"/>
              <a:gd name="connsiteY165" fmla="*/ 5659739 h 6858000"/>
              <a:gd name="connsiteX166" fmla="*/ 3906741 w 5773150"/>
              <a:gd name="connsiteY166" fmla="*/ 5696859 h 6858000"/>
              <a:gd name="connsiteX167" fmla="*/ 3896975 w 5773150"/>
              <a:gd name="connsiteY167" fmla="*/ 5836200 h 6858000"/>
              <a:gd name="connsiteX168" fmla="*/ 3873147 w 5773150"/>
              <a:gd name="connsiteY168" fmla="*/ 5908482 h 6858000"/>
              <a:gd name="connsiteX169" fmla="*/ 3859627 w 5773150"/>
              <a:gd name="connsiteY169" fmla="*/ 5932636 h 6858000"/>
              <a:gd name="connsiteX170" fmla="*/ 3837289 w 5773150"/>
              <a:gd name="connsiteY170" fmla="*/ 5973195 h 6858000"/>
              <a:gd name="connsiteX171" fmla="*/ 3808128 w 5773150"/>
              <a:gd name="connsiteY171" fmla="*/ 5999815 h 6858000"/>
              <a:gd name="connsiteX172" fmla="*/ 3794389 w 5773150"/>
              <a:gd name="connsiteY172" fmla="*/ 6035197 h 6858000"/>
              <a:gd name="connsiteX173" fmla="*/ 3807321 w 5773150"/>
              <a:gd name="connsiteY173" fmla="*/ 6048196 h 6858000"/>
              <a:gd name="connsiteX174" fmla="*/ 3755396 w 5773150"/>
              <a:gd name="connsiteY174" fmla="*/ 6139024 h 6858000"/>
              <a:gd name="connsiteX175" fmla="*/ 3741103 w 5773150"/>
              <a:gd name="connsiteY175" fmla="*/ 6171711 h 6858000"/>
              <a:gd name="connsiteX176" fmla="*/ 3697544 w 5773150"/>
              <a:gd name="connsiteY176" fmla="*/ 6259653 h 6858000"/>
              <a:gd name="connsiteX177" fmla="*/ 3650470 w 5773150"/>
              <a:gd name="connsiteY177" fmla="*/ 6346715 h 6858000"/>
              <a:gd name="connsiteX178" fmla="*/ 3603128 w 5773150"/>
              <a:gd name="connsiteY178" fmla="*/ 6392515 h 6858000"/>
              <a:gd name="connsiteX179" fmla="*/ 3566534 w 5773150"/>
              <a:gd name="connsiteY179" fmla="*/ 6464704 h 6858000"/>
              <a:gd name="connsiteX180" fmla="*/ 3557558 w 5773150"/>
              <a:gd name="connsiteY180" fmla="*/ 6475940 h 6858000"/>
              <a:gd name="connsiteX181" fmla="*/ 3467778 w 5773150"/>
              <a:gd name="connsiteY181" fmla="*/ 6598594 h 6858000"/>
              <a:gd name="connsiteX182" fmla="*/ 3406680 w 5773150"/>
              <a:gd name="connsiteY182" fmla="*/ 6665163 h 6858000"/>
              <a:gd name="connsiteX183" fmla="*/ 3298660 w 5773150"/>
              <a:gd name="connsiteY183" fmla="*/ 6829172 h 6858000"/>
              <a:gd name="connsiteX184" fmla="*/ 3279359 w 5773150"/>
              <a:gd name="connsiteY184" fmla="*/ 6858000 h 6858000"/>
              <a:gd name="connsiteX185" fmla="*/ 0 w 5773150"/>
              <a:gd name="connsiteY18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5773150" h="6858000">
                <a:moveTo>
                  <a:pt x="0" y="0"/>
                </a:moveTo>
                <a:lnTo>
                  <a:pt x="5743678" y="0"/>
                </a:lnTo>
                <a:lnTo>
                  <a:pt x="5751391" y="30573"/>
                </a:lnTo>
                <a:cubicBezTo>
                  <a:pt x="5755183" y="41656"/>
                  <a:pt x="5760175" y="52820"/>
                  <a:pt x="5766902" y="64019"/>
                </a:cubicBezTo>
                <a:cubicBezTo>
                  <a:pt x="5775432" y="73156"/>
                  <a:pt x="5775199" y="90194"/>
                  <a:pt x="5766384" y="102070"/>
                </a:cubicBezTo>
                <a:cubicBezTo>
                  <a:pt x="5764867" y="104110"/>
                  <a:pt x="5763145" y="105922"/>
                  <a:pt x="5761277" y="107443"/>
                </a:cubicBezTo>
                <a:cubicBezTo>
                  <a:pt x="5758933" y="139641"/>
                  <a:pt x="5754809" y="258542"/>
                  <a:pt x="5752316" y="295258"/>
                </a:cubicBezTo>
                <a:cubicBezTo>
                  <a:pt x="5738492" y="294758"/>
                  <a:pt x="5757608" y="318519"/>
                  <a:pt x="5746314" y="327740"/>
                </a:cubicBezTo>
                <a:cubicBezTo>
                  <a:pt x="5736871" y="333999"/>
                  <a:pt x="5740467" y="342667"/>
                  <a:pt x="5738881" y="351315"/>
                </a:cubicBezTo>
                <a:cubicBezTo>
                  <a:pt x="5730234" y="361036"/>
                  <a:pt x="5731385" y="400223"/>
                  <a:pt x="5736461" y="411657"/>
                </a:cubicBezTo>
                <a:cubicBezTo>
                  <a:pt x="5756734" y="441057"/>
                  <a:pt x="5724191" y="487822"/>
                  <a:pt x="5739349" y="511819"/>
                </a:cubicBezTo>
                <a:cubicBezTo>
                  <a:pt x="5740531" y="519425"/>
                  <a:pt x="5740006" y="526440"/>
                  <a:pt x="5738426" y="533052"/>
                </a:cubicBezTo>
                <a:lnTo>
                  <a:pt x="5731528" y="550926"/>
                </a:lnTo>
                <a:lnTo>
                  <a:pt x="5724607" y="554743"/>
                </a:lnTo>
                <a:lnTo>
                  <a:pt x="5723119" y="566363"/>
                </a:lnTo>
                <a:lnTo>
                  <a:pt x="5721446" y="569374"/>
                </a:lnTo>
                <a:cubicBezTo>
                  <a:pt x="5722109" y="579264"/>
                  <a:pt x="5727640" y="608589"/>
                  <a:pt x="5727098" y="625703"/>
                </a:cubicBezTo>
                <a:cubicBezTo>
                  <a:pt x="5720765" y="657876"/>
                  <a:pt x="5748028" y="639054"/>
                  <a:pt x="5718199" y="672062"/>
                </a:cubicBezTo>
                <a:cubicBezTo>
                  <a:pt x="5728541" y="727155"/>
                  <a:pt x="5696651" y="752273"/>
                  <a:pt x="5721559" y="799708"/>
                </a:cubicBezTo>
                <a:cubicBezTo>
                  <a:pt x="5723793" y="864308"/>
                  <a:pt x="5706512" y="931254"/>
                  <a:pt x="5706600" y="996786"/>
                </a:cubicBezTo>
                <a:cubicBezTo>
                  <a:pt x="5701422" y="1044681"/>
                  <a:pt x="5722027" y="1077722"/>
                  <a:pt x="5698779" y="1123394"/>
                </a:cubicBezTo>
                <a:cubicBezTo>
                  <a:pt x="5702808" y="1126021"/>
                  <a:pt x="5729183" y="1198935"/>
                  <a:pt x="5731557" y="1202870"/>
                </a:cubicBezTo>
                <a:lnTo>
                  <a:pt x="5736580" y="1215292"/>
                </a:lnTo>
                <a:lnTo>
                  <a:pt x="5735505" y="1217172"/>
                </a:lnTo>
                <a:cubicBezTo>
                  <a:pt x="5733380" y="1225092"/>
                  <a:pt x="5734203" y="1229635"/>
                  <a:pt x="5736321" y="1232680"/>
                </a:cubicBezTo>
                <a:lnTo>
                  <a:pt x="5739880" y="1235358"/>
                </a:lnTo>
                <a:lnTo>
                  <a:pt x="5741500" y="1245773"/>
                </a:lnTo>
                <a:lnTo>
                  <a:pt x="5747543" y="1265687"/>
                </a:lnTo>
                <a:lnTo>
                  <a:pt x="5746000" y="1269978"/>
                </a:lnTo>
                <a:lnTo>
                  <a:pt x="5713210" y="1375228"/>
                </a:lnTo>
                <a:cubicBezTo>
                  <a:pt x="5715338" y="1385493"/>
                  <a:pt x="5717065" y="1396315"/>
                  <a:pt x="5718231" y="1407489"/>
                </a:cubicBezTo>
                <a:lnTo>
                  <a:pt x="5718549" y="1414144"/>
                </a:lnTo>
                <a:lnTo>
                  <a:pt x="5718270" y="1414342"/>
                </a:lnTo>
                <a:cubicBezTo>
                  <a:pt x="5717731" y="1415932"/>
                  <a:pt x="5717607" y="1418173"/>
                  <a:pt x="5718039" y="1421494"/>
                </a:cubicBezTo>
                <a:lnTo>
                  <a:pt x="5719130" y="1426276"/>
                </a:lnTo>
                <a:lnTo>
                  <a:pt x="5719749" y="1439183"/>
                </a:lnTo>
                <a:lnTo>
                  <a:pt x="5718068" y="1444070"/>
                </a:lnTo>
                <a:cubicBezTo>
                  <a:pt x="5706546" y="1461201"/>
                  <a:pt x="5668509" y="1454838"/>
                  <a:pt x="5683760" y="1484872"/>
                </a:cubicBezTo>
                <a:cubicBezTo>
                  <a:pt x="5674680" y="1518718"/>
                  <a:pt x="5649677" y="1535628"/>
                  <a:pt x="5655213" y="1570335"/>
                </a:cubicBezTo>
                <a:cubicBezTo>
                  <a:pt x="5646629" y="1601999"/>
                  <a:pt x="5631412" y="1627433"/>
                  <a:pt x="5630336" y="1655809"/>
                </a:cubicBezTo>
                <a:cubicBezTo>
                  <a:pt x="5621171" y="1665112"/>
                  <a:pt x="5615969" y="1674755"/>
                  <a:pt x="5622971" y="1687176"/>
                </a:cubicBezTo>
                <a:cubicBezTo>
                  <a:pt x="5612223" y="1716027"/>
                  <a:pt x="5596756" y="1719733"/>
                  <a:pt x="5602601" y="1741240"/>
                </a:cubicBezTo>
                <a:cubicBezTo>
                  <a:pt x="5576295" y="1752284"/>
                  <a:pt x="5584462" y="1755416"/>
                  <a:pt x="5588781" y="1764858"/>
                </a:cubicBezTo>
                <a:lnTo>
                  <a:pt x="5588947" y="1766091"/>
                </a:lnTo>
                <a:lnTo>
                  <a:pt x="5585214" y="1767564"/>
                </a:lnTo>
                <a:lnTo>
                  <a:pt x="5582552" y="1771907"/>
                </a:lnTo>
                <a:lnTo>
                  <a:pt x="5580211" y="1785016"/>
                </a:lnTo>
                <a:lnTo>
                  <a:pt x="5580144" y="1790155"/>
                </a:lnTo>
                <a:cubicBezTo>
                  <a:pt x="5579795" y="1793615"/>
                  <a:pt x="5579174" y="1795816"/>
                  <a:pt x="5578316" y="1797230"/>
                </a:cubicBezTo>
                <a:lnTo>
                  <a:pt x="5578012" y="1797341"/>
                </a:lnTo>
                <a:lnTo>
                  <a:pt x="5576805" y="1804097"/>
                </a:lnTo>
                <a:cubicBezTo>
                  <a:pt x="5575363" y="1815650"/>
                  <a:pt x="5574518" y="1827037"/>
                  <a:pt x="5574175" y="1837992"/>
                </a:cubicBezTo>
                <a:cubicBezTo>
                  <a:pt x="5557462" y="1843069"/>
                  <a:pt x="5564796" y="1885741"/>
                  <a:pt x="5538573" y="1874590"/>
                </a:cubicBezTo>
                <a:cubicBezTo>
                  <a:pt x="5537299" y="1889161"/>
                  <a:pt x="5546475" y="1900511"/>
                  <a:pt x="5529775" y="1891237"/>
                </a:cubicBezTo>
                <a:cubicBezTo>
                  <a:pt x="5528841" y="1895903"/>
                  <a:pt x="5526597" y="1898352"/>
                  <a:pt x="5523694" y="1899776"/>
                </a:cubicBezTo>
                <a:lnTo>
                  <a:pt x="5522424" y="1900078"/>
                </a:lnTo>
                <a:lnTo>
                  <a:pt x="5520031" y="1932606"/>
                </a:lnTo>
                <a:lnTo>
                  <a:pt x="5517631" y="1936394"/>
                </a:lnTo>
                <a:lnTo>
                  <a:pt x="5518736" y="1958275"/>
                </a:lnTo>
                <a:lnTo>
                  <a:pt x="5520575" y="1973057"/>
                </a:lnTo>
                <a:lnTo>
                  <a:pt x="5494788" y="2160875"/>
                </a:lnTo>
                <a:cubicBezTo>
                  <a:pt x="5491310" y="2207647"/>
                  <a:pt x="5503036" y="2214838"/>
                  <a:pt x="5495547" y="2270995"/>
                </a:cubicBezTo>
                <a:cubicBezTo>
                  <a:pt x="5458835" y="2262012"/>
                  <a:pt x="5510792" y="2386959"/>
                  <a:pt x="5473327" y="2341361"/>
                </a:cubicBezTo>
                <a:cubicBezTo>
                  <a:pt x="5472407" y="2358369"/>
                  <a:pt x="5453871" y="2371442"/>
                  <a:pt x="5444557" y="2359357"/>
                </a:cubicBezTo>
                <a:cubicBezTo>
                  <a:pt x="5456929" y="2414891"/>
                  <a:pt x="5413654" y="2481170"/>
                  <a:pt x="5410799" y="2539631"/>
                </a:cubicBezTo>
                <a:cubicBezTo>
                  <a:pt x="5375706" y="2562954"/>
                  <a:pt x="5405218" y="2552984"/>
                  <a:pt x="5392086" y="2583107"/>
                </a:cubicBezTo>
                <a:cubicBezTo>
                  <a:pt x="5419473" y="2580934"/>
                  <a:pt x="5368223" y="2617657"/>
                  <a:pt x="5396221" y="2626625"/>
                </a:cubicBezTo>
                <a:cubicBezTo>
                  <a:pt x="5392944" y="2631822"/>
                  <a:pt x="5388887" y="2636576"/>
                  <a:pt x="5384605" y="2641276"/>
                </a:cubicBezTo>
                <a:lnTo>
                  <a:pt x="5382375" y="2643748"/>
                </a:lnTo>
                <a:lnTo>
                  <a:pt x="5378376" y="2654882"/>
                </a:lnTo>
                <a:lnTo>
                  <a:pt x="5371098" y="2656453"/>
                </a:lnTo>
                <a:lnTo>
                  <a:pt x="5360670" y="2672090"/>
                </a:lnTo>
                <a:cubicBezTo>
                  <a:pt x="5357715" y="2678188"/>
                  <a:pt x="5355645" y="2685034"/>
                  <a:pt x="5355023" y="2693024"/>
                </a:cubicBezTo>
                <a:cubicBezTo>
                  <a:pt x="5361493" y="2714719"/>
                  <a:pt x="5340211" y="2740505"/>
                  <a:pt x="5334290" y="2767224"/>
                </a:cubicBezTo>
                <a:lnTo>
                  <a:pt x="5334675" y="2780287"/>
                </a:lnTo>
                <a:lnTo>
                  <a:pt x="5318729" y="2818533"/>
                </a:lnTo>
                <a:cubicBezTo>
                  <a:pt x="5314717" y="2829555"/>
                  <a:pt x="5311133" y="2841142"/>
                  <a:pt x="5308395" y="2853605"/>
                </a:cubicBezTo>
                <a:lnTo>
                  <a:pt x="5305322" y="2877253"/>
                </a:lnTo>
                <a:lnTo>
                  <a:pt x="5301489" y="2882681"/>
                </a:lnTo>
                <a:cubicBezTo>
                  <a:pt x="5299075" y="2893219"/>
                  <a:pt x="5303638" y="2909145"/>
                  <a:pt x="5294118" y="2905402"/>
                </a:cubicBezTo>
                <a:lnTo>
                  <a:pt x="5294526" y="2918038"/>
                </a:lnTo>
                <a:lnTo>
                  <a:pt x="5283716" y="2927650"/>
                </a:lnTo>
                <a:cubicBezTo>
                  <a:pt x="5281569" y="2928458"/>
                  <a:pt x="5279386" y="2928919"/>
                  <a:pt x="5277240" y="2929023"/>
                </a:cubicBezTo>
                <a:lnTo>
                  <a:pt x="5275633" y="2946120"/>
                </a:lnTo>
                <a:lnTo>
                  <a:pt x="5266576" y="2958163"/>
                </a:lnTo>
                <a:lnTo>
                  <a:pt x="5267255" y="2970848"/>
                </a:lnTo>
                <a:lnTo>
                  <a:pt x="5265185" y="2975513"/>
                </a:lnTo>
                <a:lnTo>
                  <a:pt x="5259313" y="2986924"/>
                </a:lnTo>
                <a:cubicBezTo>
                  <a:pt x="5255780" y="2992640"/>
                  <a:pt x="5251658" y="2998994"/>
                  <a:pt x="5247802" y="3006258"/>
                </a:cubicBezTo>
                <a:lnTo>
                  <a:pt x="5245279" y="3012562"/>
                </a:lnTo>
                <a:lnTo>
                  <a:pt x="5232206" y="3024355"/>
                </a:lnTo>
                <a:cubicBezTo>
                  <a:pt x="5222427" y="3032866"/>
                  <a:pt x="5215538" y="3039771"/>
                  <a:pt x="5217115" y="3049786"/>
                </a:cubicBezTo>
                <a:cubicBezTo>
                  <a:pt x="5203961" y="3062817"/>
                  <a:pt x="5175346" y="3066969"/>
                  <a:pt x="5176572" y="3090998"/>
                </a:cubicBezTo>
                <a:cubicBezTo>
                  <a:pt x="5166573" y="3081252"/>
                  <a:pt x="5168849" y="3115369"/>
                  <a:pt x="5155861" y="3116019"/>
                </a:cubicBezTo>
                <a:cubicBezTo>
                  <a:pt x="5145726" y="3115265"/>
                  <a:pt x="5144054" y="3125438"/>
                  <a:pt x="5138549" y="3132106"/>
                </a:cubicBezTo>
                <a:cubicBezTo>
                  <a:pt x="5127269" y="3134983"/>
                  <a:pt x="5108506" y="3170815"/>
                  <a:pt x="5106546" y="3184456"/>
                </a:cubicBezTo>
                <a:cubicBezTo>
                  <a:pt x="5106861" y="3224391"/>
                  <a:pt x="5059318" y="3244332"/>
                  <a:pt x="5058542" y="3275999"/>
                </a:cubicBezTo>
                <a:cubicBezTo>
                  <a:pt x="5055611" y="3283596"/>
                  <a:pt x="5051712" y="3289520"/>
                  <a:pt x="5047232" y="3294370"/>
                </a:cubicBezTo>
                <a:lnTo>
                  <a:pt x="5033169" y="3305717"/>
                </a:lnTo>
                <a:cubicBezTo>
                  <a:pt x="5030820" y="3305304"/>
                  <a:pt x="5028471" y="3304890"/>
                  <a:pt x="5026122" y="3304478"/>
                </a:cubicBezTo>
                <a:lnTo>
                  <a:pt x="5019204" y="3313868"/>
                </a:lnTo>
                <a:lnTo>
                  <a:pt x="5016458" y="3315437"/>
                </a:lnTo>
                <a:cubicBezTo>
                  <a:pt x="5011193" y="3318413"/>
                  <a:pt x="5006115" y="3321522"/>
                  <a:pt x="5001612" y="3325366"/>
                </a:cubicBezTo>
                <a:cubicBezTo>
                  <a:pt x="5024263" y="3344866"/>
                  <a:pt x="4967044" y="3361287"/>
                  <a:pt x="4992447" y="3369627"/>
                </a:cubicBezTo>
                <a:cubicBezTo>
                  <a:pt x="4971645" y="3394149"/>
                  <a:pt x="5001283" y="3395653"/>
                  <a:pt x="4962640" y="3405111"/>
                </a:cubicBezTo>
                <a:cubicBezTo>
                  <a:pt x="4942726" y="3461354"/>
                  <a:pt x="4890717" y="3483285"/>
                  <a:pt x="4885437" y="3542476"/>
                </a:cubicBezTo>
                <a:cubicBezTo>
                  <a:pt x="4880600" y="3527061"/>
                  <a:pt x="4853204" y="3559326"/>
                  <a:pt x="4847328" y="3575653"/>
                </a:cubicBezTo>
                <a:cubicBezTo>
                  <a:pt x="4826975" y="3516612"/>
                  <a:pt x="4797633" y="3684316"/>
                  <a:pt x="4767104" y="3661469"/>
                </a:cubicBezTo>
                <a:cubicBezTo>
                  <a:pt x="4743347" y="3711133"/>
                  <a:pt x="4721374" y="3831513"/>
                  <a:pt x="4704780" y="3873639"/>
                </a:cubicBezTo>
                <a:cubicBezTo>
                  <a:pt x="4706450" y="3878699"/>
                  <a:pt x="4707018" y="3883808"/>
                  <a:pt x="4706808" y="3888925"/>
                </a:cubicBezTo>
                <a:lnTo>
                  <a:pt x="4704311" y="3903419"/>
                </a:lnTo>
                <a:lnTo>
                  <a:pt x="4702575" y="3904376"/>
                </a:lnTo>
                <a:cubicBezTo>
                  <a:pt x="4697037" y="3910030"/>
                  <a:pt x="4695370" y="3914647"/>
                  <a:pt x="4695419" y="3918796"/>
                </a:cubicBezTo>
                <a:lnTo>
                  <a:pt x="4696713" y="3923588"/>
                </a:lnTo>
                <a:lnTo>
                  <a:pt x="4692700" y="3933994"/>
                </a:lnTo>
                <a:lnTo>
                  <a:pt x="4687213" y="3955874"/>
                </a:lnTo>
                <a:lnTo>
                  <a:pt x="4683919" y="3958674"/>
                </a:lnTo>
                <a:cubicBezTo>
                  <a:pt x="4670537" y="3971156"/>
                  <a:pt x="4621823" y="4013377"/>
                  <a:pt x="4606919" y="4030764"/>
                </a:cubicBezTo>
                <a:lnTo>
                  <a:pt x="4591395" y="4069165"/>
                </a:lnTo>
                <a:cubicBezTo>
                  <a:pt x="4591293" y="4069162"/>
                  <a:pt x="4591190" y="4069159"/>
                  <a:pt x="4591089" y="4069157"/>
                </a:cubicBezTo>
                <a:cubicBezTo>
                  <a:pt x="4589894" y="4070214"/>
                  <a:pt x="4588680" y="4072136"/>
                  <a:pt x="4587337" y="4075398"/>
                </a:cubicBezTo>
                <a:lnTo>
                  <a:pt x="4585754" y="4080409"/>
                </a:lnTo>
                <a:lnTo>
                  <a:pt x="4576058" y="4095613"/>
                </a:lnTo>
                <a:lnTo>
                  <a:pt x="4572245" y="4095632"/>
                </a:lnTo>
                <a:lnTo>
                  <a:pt x="4572030" y="4096903"/>
                </a:lnTo>
                <a:lnTo>
                  <a:pt x="4454298" y="4262280"/>
                </a:lnTo>
                <a:cubicBezTo>
                  <a:pt x="4449015" y="4298433"/>
                  <a:pt x="4421396" y="4305460"/>
                  <a:pt x="4403153" y="4335179"/>
                </a:cubicBezTo>
                <a:cubicBezTo>
                  <a:pt x="4408038" y="4370465"/>
                  <a:pt x="4375534" y="4349684"/>
                  <a:pt x="4360039" y="4362080"/>
                </a:cubicBezTo>
                <a:lnTo>
                  <a:pt x="4357068" y="4366231"/>
                </a:lnTo>
                <a:lnTo>
                  <a:pt x="4353801" y="4379126"/>
                </a:lnTo>
                <a:lnTo>
                  <a:pt x="4353370" y="4384233"/>
                </a:lnTo>
                <a:cubicBezTo>
                  <a:pt x="4352777" y="4387655"/>
                  <a:pt x="4352001" y="4389806"/>
                  <a:pt x="4351043" y="4391157"/>
                </a:cubicBezTo>
                <a:cubicBezTo>
                  <a:pt x="4350939" y="4391187"/>
                  <a:pt x="4350835" y="4391216"/>
                  <a:pt x="4350731" y="4391247"/>
                </a:cubicBezTo>
                <a:lnTo>
                  <a:pt x="4349047" y="4397893"/>
                </a:lnTo>
                <a:cubicBezTo>
                  <a:pt x="4346788" y="4409298"/>
                  <a:pt x="4345141" y="4420572"/>
                  <a:pt x="4344022" y="4431453"/>
                </a:cubicBezTo>
                <a:cubicBezTo>
                  <a:pt x="4326944" y="4435435"/>
                  <a:pt x="4331268" y="4478362"/>
                  <a:pt x="4305819" y="4465595"/>
                </a:cubicBezTo>
                <a:cubicBezTo>
                  <a:pt x="4303516" y="4480014"/>
                  <a:pt x="4311896" y="4491890"/>
                  <a:pt x="4295842" y="4481597"/>
                </a:cubicBezTo>
                <a:cubicBezTo>
                  <a:pt x="4294579" y="4486180"/>
                  <a:pt x="4292159" y="4488473"/>
                  <a:pt x="4289154" y="4489703"/>
                </a:cubicBezTo>
                <a:lnTo>
                  <a:pt x="4287862" y="4489926"/>
                </a:lnTo>
                <a:lnTo>
                  <a:pt x="4283172" y="4522137"/>
                </a:lnTo>
                <a:lnTo>
                  <a:pt x="4280503" y="4525754"/>
                </a:lnTo>
                <a:lnTo>
                  <a:pt x="4280064" y="4547595"/>
                </a:lnTo>
                <a:lnTo>
                  <a:pt x="4278441" y="4558429"/>
                </a:lnTo>
                <a:lnTo>
                  <a:pt x="4280863" y="4562417"/>
                </a:lnTo>
                <a:cubicBezTo>
                  <a:pt x="4281877" y="4566212"/>
                  <a:pt x="4281272" y="4570986"/>
                  <a:pt x="4277004" y="4577939"/>
                </a:cubicBezTo>
                <a:lnTo>
                  <a:pt x="4275476" y="4579371"/>
                </a:lnTo>
                <a:lnTo>
                  <a:pt x="4276334" y="4593473"/>
                </a:lnTo>
                <a:cubicBezTo>
                  <a:pt x="4277315" y="4598241"/>
                  <a:pt x="4279075" y="4602753"/>
                  <a:pt x="4281939" y="4606870"/>
                </a:cubicBezTo>
                <a:cubicBezTo>
                  <a:pt x="4247382" y="4642774"/>
                  <a:pt x="4252718" y="4688912"/>
                  <a:pt x="4233839" y="4733904"/>
                </a:cubicBezTo>
                <a:cubicBezTo>
                  <a:pt x="4195436" y="4743589"/>
                  <a:pt x="4207804" y="4835870"/>
                  <a:pt x="4234794" y="4857271"/>
                </a:cubicBezTo>
                <a:cubicBezTo>
                  <a:pt x="4198696" y="4845991"/>
                  <a:pt x="4241862" y="4973625"/>
                  <a:pt x="4207596" y="4925868"/>
                </a:cubicBezTo>
                <a:cubicBezTo>
                  <a:pt x="4205472" y="4942730"/>
                  <a:pt x="4186007" y="4954558"/>
                  <a:pt x="4177540" y="4941939"/>
                </a:cubicBezTo>
                <a:cubicBezTo>
                  <a:pt x="4185998" y="4997982"/>
                  <a:pt x="4138024" y="5061170"/>
                  <a:pt x="4131041" y="5119156"/>
                </a:cubicBezTo>
                <a:cubicBezTo>
                  <a:pt x="4094285" y="5140124"/>
                  <a:pt x="4124516" y="5132087"/>
                  <a:pt x="4109250" y="5161219"/>
                </a:cubicBezTo>
                <a:cubicBezTo>
                  <a:pt x="4136804" y="5160804"/>
                  <a:pt x="4082938" y="5194076"/>
                  <a:pt x="4110314" y="5204785"/>
                </a:cubicBezTo>
                <a:cubicBezTo>
                  <a:pt x="4106672" y="5209749"/>
                  <a:pt x="4102276" y="5214217"/>
                  <a:pt x="4097659" y="5218622"/>
                </a:cubicBezTo>
                <a:lnTo>
                  <a:pt x="4095256" y="5220937"/>
                </a:lnTo>
                <a:lnTo>
                  <a:pt x="4090467" y="5231761"/>
                </a:lnTo>
                <a:lnTo>
                  <a:pt x="4083075" y="5232862"/>
                </a:lnTo>
                <a:lnTo>
                  <a:pt x="4037326" y="5367558"/>
                </a:lnTo>
                <a:cubicBezTo>
                  <a:pt x="4038526" y="5380711"/>
                  <a:pt x="4027950" y="5419583"/>
                  <a:pt x="4017249" y="5425813"/>
                </a:cubicBezTo>
                <a:cubicBezTo>
                  <a:pt x="4013252" y="5433685"/>
                  <a:pt x="4013934" y="5443563"/>
                  <a:pt x="4003539" y="5446090"/>
                </a:cubicBezTo>
                <a:cubicBezTo>
                  <a:pt x="3993532" y="5462854"/>
                  <a:pt x="3970565" y="5501232"/>
                  <a:pt x="3957205" y="5526392"/>
                </a:cubicBezTo>
                <a:cubicBezTo>
                  <a:pt x="3965043" y="5543786"/>
                  <a:pt x="3935859" y="5560520"/>
                  <a:pt x="3923369" y="5597055"/>
                </a:cubicBezTo>
                <a:cubicBezTo>
                  <a:pt x="3932664" y="5616273"/>
                  <a:pt x="3914767" y="5621631"/>
                  <a:pt x="3924699" y="5656420"/>
                </a:cubicBezTo>
                <a:cubicBezTo>
                  <a:pt x="3922559" y="5657197"/>
                  <a:pt x="3920468" y="5658315"/>
                  <a:pt x="3918490" y="5659739"/>
                </a:cubicBezTo>
                <a:cubicBezTo>
                  <a:pt x="3906998" y="5668014"/>
                  <a:pt x="3901738" y="5684633"/>
                  <a:pt x="3906741" y="5696859"/>
                </a:cubicBezTo>
                <a:cubicBezTo>
                  <a:pt x="3917787" y="5751077"/>
                  <a:pt x="3903894" y="5794137"/>
                  <a:pt x="3896975" y="5836200"/>
                </a:cubicBezTo>
                <a:cubicBezTo>
                  <a:pt x="3886327" y="5883020"/>
                  <a:pt x="3866333" y="5844567"/>
                  <a:pt x="3873147" y="5908482"/>
                </a:cubicBezTo>
                <a:cubicBezTo>
                  <a:pt x="3861187" y="5911886"/>
                  <a:pt x="3858506" y="5919033"/>
                  <a:pt x="3859627" y="5932636"/>
                </a:cubicBezTo>
                <a:cubicBezTo>
                  <a:pt x="3853699" y="5955178"/>
                  <a:pt x="3828855" y="5946431"/>
                  <a:pt x="3837289" y="5973195"/>
                </a:cubicBezTo>
                <a:cubicBezTo>
                  <a:pt x="3824885" y="5965382"/>
                  <a:pt x="3819167" y="6014054"/>
                  <a:pt x="3808128" y="5999815"/>
                </a:cubicBezTo>
                <a:cubicBezTo>
                  <a:pt x="3791300" y="6010907"/>
                  <a:pt x="3809561" y="6023761"/>
                  <a:pt x="3794389" y="6035197"/>
                </a:cubicBezTo>
                <a:cubicBezTo>
                  <a:pt x="3786929" y="6050774"/>
                  <a:pt x="3811790" y="6029898"/>
                  <a:pt x="3807321" y="6048196"/>
                </a:cubicBezTo>
                <a:lnTo>
                  <a:pt x="3755396" y="6139024"/>
                </a:lnTo>
                <a:cubicBezTo>
                  <a:pt x="3759254" y="6154301"/>
                  <a:pt x="3752042" y="6163661"/>
                  <a:pt x="3741103" y="6171711"/>
                </a:cubicBezTo>
                <a:cubicBezTo>
                  <a:pt x="3733535" y="6202598"/>
                  <a:pt x="3713075" y="6226925"/>
                  <a:pt x="3697544" y="6259653"/>
                </a:cubicBezTo>
                <a:cubicBezTo>
                  <a:pt x="3694865" y="6299045"/>
                  <a:pt x="3666977" y="6311715"/>
                  <a:pt x="3650470" y="6346715"/>
                </a:cubicBezTo>
                <a:cubicBezTo>
                  <a:pt x="3659289" y="6388489"/>
                  <a:pt x="3612267" y="6361702"/>
                  <a:pt x="3603128" y="6392515"/>
                </a:cubicBezTo>
                <a:cubicBezTo>
                  <a:pt x="3605217" y="6447506"/>
                  <a:pt x="3586565" y="6386444"/>
                  <a:pt x="3566534" y="6464704"/>
                </a:cubicBezTo>
                <a:cubicBezTo>
                  <a:pt x="3568262" y="6469951"/>
                  <a:pt x="3561663" y="6478219"/>
                  <a:pt x="3557558" y="6475940"/>
                </a:cubicBezTo>
                <a:cubicBezTo>
                  <a:pt x="3553344" y="6493136"/>
                  <a:pt x="3470845" y="6573200"/>
                  <a:pt x="3467778" y="6598594"/>
                </a:cubicBezTo>
                <a:cubicBezTo>
                  <a:pt x="3438927" y="6641625"/>
                  <a:pt x="3422129" y="6632408"/>
                  <a:pt x="3406680" y="6665163"/>
                </a:cubicBezTo>
                <a:cubicBezTo>
                  <a:pt x="3378055" y="6699949"/>
                  <a:pt x="3355790" y="6770233"/>
                  <a:pt x="3298660" y="6829172"/>
                </a:cubicBezTo>
                <a:lnTo>
                  <a:pt x="327935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82E22-79AB-F041-9171-2858B35E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866" y="609600"/>
            <a:ext cx="4603739" cy="3244702"/>
          </a:xfrm>
        </p:spPr>
        <p:txBody>
          <a:bodyPr anchor="t">
            <a:normAutofit/>
          </a:bodyPr>
          <a:lstStyle/>
          <a:p>
            <a:r>
              <a:rPr lang="sv-SE" dirty="0"/>
              <a:t>Vanlig historia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63C4F2-A504-0A4E-9E42-47287940A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433" y="609600"/>
            <a:ext cx="4450050" cy="56447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1600" dirty="0"/>
              <a:t>Köpa telefon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Ni blir erbjuden en rabatt om ni byter in er gamla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Telefonen finns inte i lager så ni beställer den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En vecka senare kommer telefonen till butiken 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Ni har mycket att gör så ni hinner inte hämta den på en vecka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Ni frågar om rabatten men er telefon måste skickas in via posten i special box innan ni får rabatten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En vecka senare kommer lådan till ett ombud men ni hinner inte hämta förens veckan efter och det tar ytterligare en vecka innan ni hinner posta den.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Sedan får ni jaga någon för rabatten ska appliceras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Till slut får ni reda på att eftersom ni inte skickade in din telefon inom 30 dagar, så får du bara 20% av den utlovade rabatten.</a:t>
            </a:r>
          </a:p>
          <a:p>
            <a:pPr>
              <a:lnSpc>
                <a:spcPct val="90000"/>
              </a:lnSpc>
            </a:pPr>
            <a:endParaRPr lang="sv-SE" sz="1600" dirty="0"/>
          </a:p>
          <a:p>
            <a:pPr>
              <a:lnSpc>
                <a:spcPct val="90000"/>
              </a:lnSpc>
            </a:pPr>
            <a:endParaRPr lang="sv-SE" sz="1600" dirty="0"/>
          </a:p>
          <a:p>
            <a:pPr>
              <a:lnSpc>
                <a:spcPct val="90000"/>
              </a:lnSpc>
            </a:pPr>
            <a:endParaRPr lang="sv-SE" sz="1600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AFAF5FCC-3F5A-7946-A9C6-64DAC32A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095997" cy="1211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7C777B-D76F-044D-A2F6-2B35B08ABB03}"/>
              </a:ext>
            </a:extLst>
          </p:cNvPr>
          <p:cNvSpPr txBox="1"/>
          <p:nvPr/>
        </p:nvSpPr>
        <p:spPr>
          <a:xfrm>
            <a:off x="11314632" y="6304003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UX</a:t>
            </a:r>
          </a:p>
        </p:txBody>
      </p:sp>
    </p:spTree>
    <p:extLst>
      <p:ext uri="{BB962C8B-B14F-4D97-AF65-F5344CB8AC3E}">
        <p14:creationId xmlns:p14="http://schemas.microsoft.com/office/powerpoint/2010/main" val="1868171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B80A2-CC60-5E48-A8D7-142127E83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Online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1B553A4-4143-EF40-BF24-20AA765FC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05972" y="2587579"/>
            <a:ext cx="10768181" cy="314969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584C0-3E5F-7F43-BFF8-22E863B500D1}"/>
              </a:ext>
            </a:extLst>
          </p:cNvPr>
          <p:cNvSpPr txBox="1"/>
          <p:nvPr/>
        </p:nvSpPr>
        <p:spPr>
          <a:xfrm>
            <a:off x="2070821" y="5921655"/>
            <a:ext cx="1165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Rykte/</a:t>
            </a:r>
          </a:p>
          <a:p>
            <a:pPr algn="ctr"/>
            <a:r>
              <a:rPr lang="sv-SE" dirty="0"/>
              <a:t>känd butik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3BCA70-7E5C-154B-A104-1BC78977DF96}"/>
              </a:ext>
            </a:extLst>
          </p:cNvPr>
          <p:cNvSpPr txBox="1"/>
          <p:nvPr/>
        </p:nvSpPr>
        <p:spPr>
          <a:xfrm>
            <a:off x="3718485" y="5888504"/>
            <a:ext cx="110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Hemsidan</a:t>
            </a:r>
          </a:p>
          <a:p>
            <a:pPr algn="ctr"/>
            <a:r>
              <a:rPr lang="sv-SE" dirty="0"/>
              <a:t>ser bra 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238B5-AA8B-134D-A0DB-1924B798AFBC}"/>
              </a:ext>
            </a:extLst>
          </p:cNvPr>
          <p:cNvSpPr txBox="1"/>
          <p:nvPr/>
        </p:nvSpPr>
        <p:spPr>
          <a:xfrm>
            <a:off x="5059495" y="5888503"/>
            <a:ext cx="2061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Sökfunktion är kass, </a:t>
            </a:r>
          </a:p>
          <a:p>
            <a:pPr algn="ctr"/>
            <a:r>
              <a:rPr lang="sv-SE" dirty="0"/>
              <a:t>svårt att hitta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118B44-2A44-434F-88EB-C2A7598E2E6C}"/>
              </a:ext>
            </a:extLst>
          </p:cNvPr>
          <p:cNvSpPr txBox="1"/>
          <p:nvPr/>
        </p:nvSpPr>
        <p:spPr>
          <a:xfrm>
            <a:off x="7101241" y="5888502"/>
            <a:ext cx="122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Produkt </a:t>
            </a:r>
          </a:p>
          <a:p>
            <a:pPr algn="ctr"/>
            <a:r>
              <a:rPr lang="sv-SE" dirty="0"/>
              <a:t>recensioner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203166-94BD-CA40-96B7-EBD95FEFA67C}"/>
              </a:ext>
            </a:extLst>
          </p:cNvPr>
          <p:cNvSpPr txBox="1"/>
          <p:nvPr/>
        </p:nvSpPr>
        <p:spPr>
          <a:xfrm>
            <a:off x="8765009" y="5888501"/>
            <a:ext cx="1483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Problem med </a:t>
            </a:r>
          </a:p>
          <a:p>
            <a:pPr algn="ctr"/>
            <a:r>
              <a:rPr lang="sv-SE" dirty="0"/>
              <a:t>betalning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810BFA-28E6-1C45-BF07-1FD6EDDEFAE6}"/>
              </a:ext>
            </a:extLst>
          </p:cNvPr>
          <p:cNvSpPr txBox="1"/>
          <p:nvPr/>
        </p:nvSpPr>
        <p:spPr>
          <a:xfrm>
            <a:off x="11314632" y="6304003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UX</a:t>
            </a:r>
          </a:p>
        </p:txBody>
      </p:sp>
    </p:spTree>
    <p:extLst>
      <p:ext uri="{BB962C8B-B14F-4D97-AF65-F5344CB8AC3E}">
        <p14:creationId xmlns:p14="http://schemas.microsoft.com/office/powerpoint/2010/main" val="4039965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12FCF-3A80-DD4A-A90D-DACAD6DD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335" y="609601"/>
            <a:ext cx="3937094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UX =/= UI</a:t>
            </a:r>
          </a:p>
        </p:txBody>
      </p:sp>
      <p:pic>
        <p:nvPicPr>
          <p:cNvPr id="6" name="Content Placeholder 5" descr="Diagram, venn diagram&#10;&#10;Description automatically generated">
            <a:extLst>
              <a:ext uri="{FF2B5EF4-FFF2-40B4-BE49-F238E27FC236}">
                <a16:creationId xmlns:a16="http://schemas.microsoft.com/office/drawing/2014/main" id="{4157FF46-B102-574B-A33E-EF3D2A233E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1582" r="-1" b="1449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F2344-70EF-A944-AC14-D24DB70E0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62799" y="2147356"/>
            <a:ext cx="3885061" cy="41070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UX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lika</a:t>
            </a:r>
            <a:r>
              <a:rPr lang="en-US" dirty="0"/>
              <a:t> med UI</a:t>
            </a:r>
          </a:p>
          <a:p>
            <a:r>
              <a:rPr lang="en-US" dirty="0"/>
              <a:t>UI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del av UX </a:t>
            </a:r>
          </a:p>
          <a:p>
            <a:r>
              <a:rPr lang="en-US" dirty="0"/>
              <a:t>UI </a:t>
            </a:r>
            <a:r>
              <a:rPr lang="en-US" dirty="0" err="1"/>
              <a:t>vad</a:t>
            </a:r>
            <a:r>
              <a:rPr lang="en-US" dirty="0"/>
              <a:t> vi ser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hemsida</a:t>
            </a:r>
            <a:endParaRPr lang="en-US" dirty="0"/>
          </a:p>
          <a:p>
            <a:r>
              <a:rPr lang="en-US" dirty="0"/>
              <a:t>UX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vår</a:t>
            </a:r>
            <a:r>
              <a:rPr lang="en-US" dirty="0"/>
              <a:t> </a:t>
            </a:r>
            <a:r>
              <a:rPr lang="en-US" dirty="0" err="1"/>
              <a:t>upplevelse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den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E5B29-FE84-834D-A369-0461382E40E9}"/>
              </a:ext>
            </a:extLst>
          </p:cNvPr>
          <p:cNvSpPr txBox="1"/>
          <p:nvPr/>
        </p:nvSpPr>
        <p:spPr>
          <a:xfrm>
            <a:off x="11314632" y="6304003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UX</a:t>
            </a:r>
          </a:p>
        </p:txBody>
      </p:sp>
    </p:spTree>
    <p:extLst>
      <p:ext uri="{BB962C8B-B14F-4D97-AF65-F5344CB8AC3E}">
        <p14:creationId xmlns:p14="http://schemas.microsoft.com/office/powerpoint/2010/main" val="3565407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A0B1-15EA-B244-8BB2-DBAE92093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UX paraply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1F40E-7AA4-BD40-9670-BB02048CD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 algn="ctr">
              <a:buNone/>
            </a:pPr>
            <a:r>
              <a:rPr lang="sv-SE" dirty="0"/>
              <a:t>Visuell design</a:t>
            </a:r>
          </a:p>
          <a:p>
            <a:pPr marL="0" indent="0" algn="ctr">
              <a:buNone/>
            </a:pPr>
            <a:r>
              <a:rPr lang="sv-SE" dirty="0"/>
              <a:t>Informationsarkitektur</a:t>
            </a:r>
          </a:p>
          <a:p>
            <a:pPr marL="0" indent="0" algn="ctr">
              <a:buNone/>
            </a:pPr>
            <a:r>
              <a:rPr lang="sv-SE" dirty="0"/>
              <a:t>Interaktionsdesign</a:t>
            </a:r>
          </a:p>
          <a:p>
            <a:pPr marL="0" indent="0" algn="ctr">
              <a:buNone/>
            </a:pPr>
            <a:r>
              <a:rPr lang="sv-SE" dirty="0"/>
              <a:t>Användbarhet</a:t>
            </a:r>
          </a:p>
          <a:p>
            <a:pPr marL="0" indent="0" algn="ctr">
              <a:buNone/>
            </a:pPr>
            <a:r>
              <a:rPr lang="sv-SE" dirty="0"/>
              <a:t>Användarforskning</a:t>
            </a:r>
          </a:p>
          <a:p>
            <a:pPr marL="0" indent="0" algn="ctr">
              <a:buNone/>
            </a:pPr>
            <a:r>
              <a:rPr lang="sv-SE" dirty="0"/>
              <a:t>Innehållsstrategi</a:t>
            </a: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6CF2AD8D-37D2-0D49-A619-05DE0F93FD87}"/>
              </a:ext>
            </a:extLst>
          </p:cNvPr>
          <p:cNvSpPr/>
          <p:nvPr/>
        </p:nvSpPr>
        <p:spPr>
          <a:xfrm>
            <a:off x="2518242" y="2348345"/>
            <a:ext cx="6483927" cy="2161309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B3B31-62DC-4E43-983E-0DF479EF1D5E}"/>
              </a:ext>
            </a:extLst>
          </p:cNvPr>
          <p:cNvSpPr txBox="1"/>
          <p:nvPr/>
        </p:nvSpPr>
        <p:spPr>
          <a:xfrm>
            <a:off x="11314632" y="6304003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UX</a:t>
            </a:r>
          </a:p>
        </p:txBody>
      </p:sp>
    </p:spTree>
    <p:extLst>
      <p:ext uri="{BB962C8B-B14F-4D97-AF65-F5344CB8AC3E}">
        <p14:creationId xmlns:p14="http://schemas.microsoft.com/office/powerpoint/2010/main" val="3116826006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DarkSeed_2SEEDS">
      <a:dk1>
        <a:srgbClr val="000000"/>
      </a:dk1>
      <a:lt1>
        <a:srgbClr val="FFFFFF"/>
      </a:lt1>
      <a:dk2>
        <a:srgbClr val="393620"/>
      </a:dk2>
      <a:lt2>
        <a:srgbClr val="E2E3E8"/>
      </a:lt2>
      <a:accent1>
        <a:srgbClr val="AE9F3A"/>
      </a:accent1>
      <a:accent2>
        <a:srgbClr val="C3834D"/>
      </a:accent2>
      <a:accent3>
        <a:srgbClr val="8DAC43"/>
      </a:accent3>
      <a:accent4>
        <a:srgbClr val="3BB16E"/>
      </a:accent4>
      <a:accent5>
        <a:srgbClr val="45B0A0"/>
      </a:accent5>
      <a:accent6>
        <a:srgbClr val="3B92B1"/>
      </a:accent6>
      <a:hlink>
        <a:srgbClr val="309054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4046</TotalTime>
  <Words>1205</Words>
  <Application>Microsoft Macintosh PowerPoint</Application>
  <PresentationFormat>Widescreen</PresentationFormat>
  <Paragraphs>229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Bembo</vt:lpstr>
      <vt:lpstr>Calibri</vt:lpstr>
      <vt:lpstr>ArchiveVTI</vt:lpstr>
      <vt:lpstr>Gränssnittsdesign</vt:lpstr>
      <vt:lpstr>Vad är UX - User Experience?</vt:lpstr>
      <vt:lpstr>Definition</vt:lpstr>
      <vt:lpstr>Vilken känsla får vi av att använda produkten</vt:lpstr>
      <vt:lpstr>Dåtid</vt:lpstr>
      <vt:lpstr>Vanlig historia</vt:lpstr>
      <vt:lpstr>Online</vt:lpstr>
      <vt:lpstr>UX =/= UI</vt:lpstr>
      <vt:lpstr>UX paraply</vt:lpstr>
      <vt:lpstr>Så vad gör en bra användarupplevelse?</vt:lpstr>
      <vt:lpstr>Varför spelar UX roll?</vt:lpstr>
      <vt:lpstr>Kort Summering</vt:lpstr>
      <vt:lpstr>UX Koncept och terminologi</vt:lpstr>
      <vt:lpstr>NyttaN / Användbar</vt:lpstr>
      <vt:lpstr>Tanka bilen</vt:lpstr>
      <vt:lpstr>Kolla Snabbsaldot på Telefon</vt:lpstr>
      <vt:lpstr>användvänlighet</vt:lpstr>
      <vt:lpstr>Tankabilen</vt:lpstr>
      <vt:lpstr>Kolla saldot på Datorn</vt:lpstr>
      <vt:lpstr>PowerPoint Presentation</vt:lpstr>
      <vt:lpstr>Användargränssnitt (UI)</vt:lpstr>
      <vt:lpstr>Användargränssnittet - UI</vt:lpstr>
      <vt:lpstr>Grafisk / visuell design</vt:lpstr>
      <vt:lpstr>Grafisk / visuell design</vt:lpstr>
      <vt:lpstr>Grafisk / visuell design</vt:lpstr>
      <vt:lpstr>Användarundersökning</vt:lpstr>
      <vt:lpstr>Personas</vt:lpstr>
      <vt:lpstr>Kontextuell intervju</vt:lpstr>
      <vt:lpstr>Interaktion mellan människa och dator (Human-computer interaction (HCI))</vt:lpstr>
      <vt:lpstr>HCI Teori</vt:lpstr>
      <vt:lpstr>Skillnad mellan Ux och HCI</vt:lpstr>
      <vt:lpstr>Interaktionsdesign</vt:lpstr>
      <vt:lpstr>Interaktion med Användargränssnittet</vt:lpstr>
      <vt:lpstr>Beteende ledtrådar</vt:lpstr>
      <vt:lpstr>Felmeddelanden</vt:lpstr>
      <vt:lpstr>System Feedback</vt:lpstr>
      <vt:lpstr>Innehållsstrategi</vt:lpstr>
      <vt:lpstr>Informationsarkitektur</vt:lpstr>
      <vt:lpstr>Informationsarkitektur</vt:lpstr>
      <vt:lpstr>Informationsarkitektur</vt:lpstr>
      <vt:lpstr>Steg 1: Samla all information</vt:lpstr>
      <vt:lpstr>Steg 2: Sortera, Användare 1</vt:lpstr>
      <vt:lpstr>Steg 2: Sortera, Användare 2</vt:lpstr>
      <vt:lpstr>Steg 3: Bekräfta etiketter</vt:lpstr>
      <vt:lpstr>Resultat</vt:lpstr>
      <vt:lpstr>Användbarhetstestning</vt:lpstr>
      <vt:lpstr>Användbarhetstestning</vt:lpstr>
      <vt:lpstr>Hitta er utbildning – Hur gör ni?</vt:lpstr>
      <vt:lpstr>Summering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Lars Strömberg</dc:creator>
  <cp:lastModifiedBy>Lars Strömberg</cp:lastModifiedBy>
  <cp:revision>27</cp:revision>
  <dcterms:created xsi:type="dcterms:W3CDTF">2021-05-09T15:48:39Z</dcterms:created>
  <dcterms:modified xsi:type="dcterms:W3CDTF">2021-12-13T10:05:15Z</dcterms:modified>
</cp:coreProperties>
</file>